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67" r:id="rId3"/>
    <p:sldId id="266" r:id="rId4"/>
    <p:sldId id="258" r:id="rId5"/>
    <p:sldId id="257" r:id="rId6"/>
    <p:sldId id="259" r:id="rId7"/>
    <p:sldId id="260" r:id="rId8"/>
    <p:sldId id="261" r:id="rId9"/>
    <p:sldId id="262" r:id="rId10"/>
    <p:sldId id="268" r:id="rId11"/>
    <p:sldId id="263" r:id="rId12"/>
    <p:sldId id="264"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6" autoAdjust="0"/>
    <p:restoredTop sz="94291" autoAdjust="0"/>
  </p:normalViewPr>
  <p:slideViewPr>
    <p:cSldViewPr snapToGrid="0">
      <p:cViewPr>
        <p:scale>
          <a:sx n="66" d="100"/>
          <a:sy n="66" d="100"/>
        </p:scale>
        <p:origin x="678" y="8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olearninglab.com/curriculum/lessonPlans/hacking/hardware/physical_computing/sensors.html" TargetMode="External"/><Relationship Id="rId1" Type="http://schemas.openxmlformats.org/officeDocument/2006/relationships/image" Target="../media/image15.jpg"/><Relationship Id="rId4"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olearninglab.com/curriculum/lessonPlans/hacking/hardware/physical_computing/sensors.html" TargetMode="External"/><Relationship Id="rId1" Type="http://schemas.openxmlformats.org/officeDocument/2006/relationships/image" Target="../media/image15.jpg"/><Relationship Id="rId4"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1DC20-CF6E-4D3E-8D21-7180F16496E9}" type="doc">
      <dgm:prSet loTypeId="urn:microsoft.com/office/officeart/2005/8/layout/process1" loCatId="process" qsTypeId="urn:microsoft.com/office/officeart/2005/8/quickstyle/simple1" qsCatId="simple" csTypeId="urn:microsoft.com/office/officeart/2005/8/colors/accent1_2" csCatId="accent1" phldr="1"/>
      <dgm:spPr/>
    </dgm:pt>
    <dgm:pt modelId="{959D1B43-0207-4B67-9F03-F5F388ABBAEB}">
      <dgm:prSet phldrT="[Κείμενο]"/>
      <dgm:spPr/>
      <dgm:t>
        <a:bodyPr/>
        <a:lstStyle/>
        <a:p>
          <a:r>
            <a:rPr lang="el-GR" dirty="0"/>
            <a:t>Συλλογή δεδομένων</a:t>
          </a:r>
        </a:p>
      </dgm:t>
    </dgm:pt>
    <dgm:pt modelId="{84388F8F-0E2B-4A02-9B54-31367F27988E}" type="parTrans" cxnId="{CCFC32AE-CDD2-468B-807F-5D2E0B1DD0E4}">
      <dgm:prSet/>
      <dgm:spPr/>
      <dgm:t>
        <a:bodyPr/>
        <a:lstStyle/>
        <a:p>
          <a:endParaRPr lang="el-GR"/>
        </a:p>
      </dgm:t>
    </dgm:pt>
    <dgm:pt modelId="{400A7C7C-983C-4FA8-90BE-707032EC0BD1}" type="sibTrans" cxnId="{CCFC32AE-CDD2-468B-807F-5D2E0B1DD0E4}">
      <dgm:prSet/>
      <dgm:spPr/>
      <dgm:t>
        <a:bodyPr/>
        <a:lstStyle/>
        <a:p>
          <a:endParaRPr lang="el-GR" dirty="0"/>
        </a:p>
      </dgm:t>
    </dgm:pt>
    <dgm:pt modelId="{E12B9A93-C61F-469C-85B7-E2E3A852ED12}">
      <dgm:prSet phldrT="[Κείμενο]"/>
      <dgm:spPr/>
      <dgm:t>
        <a:bodyPr/>
        <a:lstStyle/>
        <a:p>
          <a:r>
            <a:rPr lang="el-GR" dirty="0"/>
            <a:t>Έλεγχος καλύμματος κάδου</a:t>
          </a:r>
        </a:p>
      </dgm:t>
    </dgm:pt>
    <dgm:pt modelId="{DE609521-7F92-45E2-BA3E-2C4108D97168}" type="parTrans" cxnId="{B4575F57-5B8D-4E4C-A184-32DFB3F0C24D}">
      <dgm:prSet/>
      <dgm:spPr/>
      <dgm:t>
        <a:bodyPr/>
        <a:lstStyle/>
        <a:p>
          <a:endParaRPr lang="el-GR"/>
        </a:p>
      </dgm:t>
    </dgm:pt>
    <dgm:pt modelId="{02ABDA0E-D51B-408E-A847-52B91B5F7374}" type="sibTrans" cxnId="{B4575F57-5B8D-4E4C-A184-32DFB3F0C24D}">
      <dgm:prSet/>
      <dgm:spPr/>
      <dgm:t>
        <a:bodyPr/>
        <a:lstStyle/>
        <a:p>
          <a:endParaRPr lang="el-GR" dirty="0"/>
        </a:p>
      </dgm:t>
    </dgm:pt>
    <dgm:pt modelId="{D9A0C5D6-2E0B-4884-B179-3FF1E31F1637}">
      <dgm:prSet phldrT="[Κείμενο]"/>
      <dgm:spPr/>
      <dgm:t>
        <a:bodyPr/>
        <a:lstStyle/>
        <a:p>
          <a:r>
            <a:rPr lang="el-GR" dirty="0"/>
            <a:t>Αποστολή δεδομένων</a:t>
          </a:r>
        </a:p>
      </dgm:t>
    </dgm:pt>
    <dgm:pt modelId="{3258AD18-44C1-4D5A-A4EB-75F8A37DC7A3}" type="parTrans" cxnId="{C1E9CC6B-F971-4DED-B351-286078454311}">
      <dgm:prSet/>
      <dgm:spPr/>
      <dgm:t>
        <a:bodyPr/>
        <a:lstStyle/>
        <a:p>
          <a:endParaRPr lang="el-GR"/>
        </a:p>
      </dgm:t>
    </dgm:pt>
    <dgm:pt modelId="{7139B670-128C-4FC8-835C-EE1579A5657D}" type="sibTrans" cxnId="{C1E9CC6B-F971-4DED-B351-286078454311}">
      <dgm:prSet/>
      <dgm:spPr/>
      <dgm:t>
        <a:bodyPr/>
        <a:lstStyle/>
        <a:p>
          <a:endParaRPr lang="el-GR"/>
        </a:p>
      </dgm:t>
    </dgm:pt>
    <dgm:pt modelId="{6D4B43FD-972E-4BDF-83B8-35C3503622F4}" type="pres">
      <dgm:prSet presAssocID="{D6B1DC20-CF6E-4D3E-8D21-7180F16496E9}" presName="Name0" presStyleCnt="0">
        <dgm:presLayoutVars>
          <dgm:dir/>
          <dgm:resizeHandles val="exact"/>
        </dgm:presLayoutVars>
      </dgm:prSet>
      <dgm:spPr/>
    </dgm:pt>
    <dgm:pt modelId="{1A1216F3-6885-475F-930F-876F34AE39A8}" type="pres">
      <dgm:prSet presAssocID="{959D1B43-0207-4B67-9F03-F5F388ABBAEB}" presName="node" presStyleLbl="node1" presStyleIdx="0" presStyleCnt="3">
        <dgm:presLayoutVars>
          <dgm:bulletEnabled val="1"/>
        </dgm:presLayoutVars>
      </dgm:prSet>
      <dgm:spPr/>
    </dgm:pt>
    <dgm:pt modelId="{1FAA516D-9EA0-457B-972C-996CDD841177}" type="pres">
      <dgm:prSet presAssocID="{400A7C7C-983C-4FA8-90BE-707032EC0BD1}" presName="sibTrans" presStyleLbl="sibTrans2D1" presStyleIdx="0" presStyleCnt="2"/>
      <dgm:spPr/>
    </dgm:pt>
    <dgm:pt modelId="{C8526C52-486C-4034-B3C7-D387DF1DD2AF}" type="pres">
      <dgm:prSet presAssocID="{400A7C7C-983C-4FA8-90BE-707032EC0BD1}" presName="connectorText" presStyleLbl="sibTrans2D1" presStyleIdx="0" presStyleCnt="2"/>
      <dgm:spPr/>
    </dgm:pt>
    <dgm:pt modelId="{10DD7B83-F83D-4176-8B45-770BD0480781}" type="pres">
      <dgm:prSet presAssocID="{E12B9A93-C61F-469C-85B7-E2E3A852ED12}" presName="node" presStyleLbl="node1" presStyleIdx="1" presStyleCnt="3">
        <dgm:presLayoutVars>
          <dgm:bulletEnabled val="1"/>
        </dgm:presLayoutVars>
      </dgm:prSet>
      <dgm:spPr/>
    </dgm:pt>
    <dgm:pt modelId="{EFB8C6B4-B54A-4535-8B46-50BC0374FBA7}" type="pres">
      <dgm:prSet presAssocID="{02ABDA0E-D51B-408E-A847-52B91B5F7374}" presName="sibTrans" presStyleLbl="sibTrans2D1" presStyleIdx="1" presStyleCnt="2"/>
      <dgm:spPr/>
    </dgm:pt>
    <dgm:pt modelId="{5EA44958-0352-4248-A75D-50D05C72CCB6}" type="pres">
      <dgm:prSet presAssocID="{02ABDA0E-D51B-408E-A847-52B91B5F7374}" presName="connectorText" presStyleLbl="sibTrans2D1" presStyleIdx="1" presStyleCnt="2"/>
      <dgm:spPr/>
    </dgm:pt>
    <dgm:pt modelId="{D0561DCB-47D6-4609-8954-74C69EB9F943}" type="pres">
      <dgm:prSet presAssocID="{D9A0C5D6-2E0B-4884-B179-3FF1E31F1637}" presName="node" presStyleLbl="node1" presStyleIdx="2" presStyleCnt="3">
        <dgm:presLayoutVars>
          <dgm:bulletEnabled val="1"/>
        </dgm:presLayoutVars>
      </dgm:prSet>
      <dgm:spPr/>
    </dgm:pt>
  </dgm:ptLst>
  <dgm:cxnLst>
    <dgm:cxn modelId="{6383AF01-359B-4574-97E0-BA459CBD6758}" type="presOf" srcId="{02ABDA0E-D51B-408E-A847-52B91B5F7374}" destId="{5EA44958-0352-4248-A75D-50D05C72CCB6}" srcOrd="1" destOrd="0" presId="urn:microsoft.com/office/officeart/2005/8/layout/process1"/>
    <dgm:cxn modelId="{EB807339-7C81-4C1A-BD0F-67137A6B5A1E}" type="presOf" srcId="{02ABDA0E-D51B-408E-A847-52B91B5F7374}" destId="{EFB8C6B4-B54A-4535-8B46-50BC0374FBA7}" srcOrd="0" destOrd="0" presId="urn:microsoft.com/office/officeart/2005/8/layout/process1"/>
    <dgm:cxn modelId="{EB161841-5BDD-4F4E-A06C-016389960665}" type="presOf" srcId="{959D1B43-0207-4B67-9F03-F5F388ABBAEB}" destId="{1A1216F3-6885-475F-930F-876F34AE39A8}" srcOrd="0" destOrd="0" presId="urn:microsoft.com/office/officeart/2005/8/layout/process1"/>
    <dgm:cxn modelId="{6BA3AD69-3363-46CC-9F81-DE20104F81A4}" type="presOf" srcId="{D9A0C5D6-2E0B-4884-B179-3FF1E31F1637}" destId="{D0561DCB-47D6-4609-8954-74C69EB9F943}" srcOrd="0" destOrd="0" presId="urn:microsoft.com/office/officeart/2005/8/layout/process1"/>
    <dgm:cxn modelId="{5F51FC4A-FF1F-4396-8C64-8C549161AB25}" type="presOf" srcId="{D6B1DC20-CF6E-4D3E-8D21-7180F16496E9}" destId="{6D4B43FD-972E-4BDF-83B8-35C3503622F4}" srcOrd="0" destOrd="0" presId="urn:microsoft.com/office/officeart/2005/8/layout/process1"/>
    <dgm:cxn modelId="{C1E9CC6B-F971-4DED-B351-286078454311}" srcId="{D6B1DC20-CF6E-4D3E-8D21-7180F16496E9}" destId="{D9A0C5D6-2E0B-4884-B179-3FF1E31F1637}" srcOrd="2" destOrd="0" parTransId="{3258AD18-44C1-4D5A-A4EB-75F8A37DC7A3}" sibTransId="{7139B670-128C-4FC8-835C-EE1579A5657D}"/>
    <dgm:cxn modelId="{B4575F57-5B8D-4E4C-A184-32DFB3F0C24D}" srcId="{D6B1DC20-CF6E-4D3E-8D21-7180F16496E9}" destId="{E12B9A93-C61F-469C-85B7-E2E3A852ED12}" srcOrd="1" destOrd="0" parTransId="{DE609521-7F92-45E2-BA3E-2C4108D97168}" sibTransId="{02ABDA0E-D51B-408E-A847-52B91B5F7374}"/>
    <dgm:cxn modelId="{FCD9E386-BA0D-43E7-9AA5-846CF5CE09B2}" type="presOf" srcId="{E12B9A93-C61F-469C-85B7-E2E3A852ED12}" destId="{10DD7B83-F83D-4176-8B45-770BD0480781}" srcOrd="0" destOrd="0" presId="urn:microsoft.com/office/officeart/2005/8/layout/process1"/>
    <dgm:cxn modelId="{1DAAD4A2-5465-4756-9392-71E1EF9F8220}" type="presOf" srcId="{400A7C7C-983C-4FA8-90BE-707032EC0BD1}" destId="{1FAA516D-9EA0-457B-972C-996CDD841177}" srcOrd="0" destOrd="0" presId="urn:microsoft.com/office/officeart/2005/8/layout/process1"/>
    <dgm:cxn modelId="{CCFC32AE-CDD2-468B-807F-5D2E0B1DD0E4}" srcId="{D6B1DC20-CF6E-4D3E-8D21-7180F16496E9}" destId="{959D1B43-0207-4B67-9F03-F5F388ABBAEB}" srcOrd="0" destOrd="0" parTransId="{84388F8F-0E2B-4A02-9B54-31367F27988E}" sibTransId="{400A7C7C-983C-4FA8-90BE-707032EC0BD1}"/>
    <dgm:cxn modelId="{EDBE68D9-A319-481B-BB7A-7E3F83393D14}" type="presOf" srcId="{400A7C7C-983C-4FA8-90BE-707032EC0BD1}" destId="{C8526C52-486C-4034-B3C7-D387DF1DD2AF}" srcOrd="1" destOrd="0" presId="urn:microsoft.com/office/officeart/2005/8/layout/process1"/>
    <dgm:cxn modelId="{66702D62-270F-4E10-A979-68B02F33E2A0}" type="presParOf" srcId="{6D4B43FD-972E-4BDF-83B8-35C3503622F4}" destId="{1A1216F3-6885-475F-930F-876F34AE39A8}" srcOrd="0" destOrd="0" presId="urn:microsoft.com/office/officeart/2005/8/layout/process1"/>
    <dgm:cxn modelId="{1CC39924-5E00-45CC-A4C3-AC68501EB869}" type="presParOf" srcId="{6D4B43FD-972E-4BDF-83B8-35C3503622F4}" destId="{1FAA516D-9EA0-457B-972C-996CDD841177}" srcOrd="1" destOrd="0" presId="urn:microsoft.com/office/officeart/2005/8/layout/process1"/>
    <dgm:cxn modelId="{E9885CD2-4BEA-4F86-98EE-5AE8E3E8B575}" type="presParOf" srcId="{1FAA516D-9EA0-457B-972C-996CDD841177}" destId="{C8526C52-486C-4034-B3C7-D387DF1DD2AF}" srcOrd="0" destOrd="0" presId="urn:microsoft.com/office/officeart/2005/8/layout/process1"/>
    <dgm:cxn modelId="{1AFCEDCD-CDA6-470B-AD74-2FB65C1DE8D1}" type="presParOf" srcId="{6D4B43FD-972E-4BDF-83B8-35C3503622F4}" destId="{10DD7B83-F83D-4176-8B45-770BD0480781}" srcOrd="2" destOrd="0" presId="urn:microsoft.com/office/officeart/2005/8/layout/process1"/>
    <dgm:cxn modelId="{EBED04AC-A8FB-447D-90E7-FB58CDE70B4B}" type="presParOf" srcId="{6D4B43FD-972E-4BDF-83B8-35C3503622F4}" destId="{EFB8C6B4-B54A-4535-8B46-50BC0374FBA7}" srcOrd="3" destOrd="0" presId="urn:microsoft.com/office/officeart/2005/8/layout/process1"/>
    <dgm:cxn modelId="{89474931-C562-402C-A398-AA8680CD1A4A}" type="presParOf" srcId="{EFB8C6B4-B54A-4535-8B46-50BC0374FBA7}" destId="{5EA44958-0352-4248-A75D-50D05C72CCB6}" srcOrd="0" destOrd="0" presId="urn:microsoft.com/office/officeart/2005/8/layout/process1"/>
    <dgm:cxn modelId="{B99481DD-0237-4A86-B382-F71DFF0B1F44}" type="presParOf" srcId="{6D4B43FD-972E-4BDF-83B8-35C3503622F4}" destId="{D0561DCB-47D6-4609-8954-74C69EB9F94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FC9594-ED10-4CAB-946E-011989BF8D0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l-GR"/>
        </a:p>
      </dgm:t>
    </dgm:pt>
    <dgm:pt modelId="{4E0ACB4D-B132-45ED-86E9-DBAA1932222B}">
      <dgm:prSet phldrT="[Κείμενο]"/>
      <dgm:spPr/>
      <dgm:t>
        <a:bodyPr/>
        <a:lstStyle/>
        <a:p>
          <a:r>
            <a:rPr lang="el-GR" dirty="0"/>
            <a:t>Αισθητήρας μεθανίου</a:t>
          </a:r>
        </a:p>
      </dgm:t>
    </dgm:pt>
    <dgm:pt modelId="{DC1A1464-1D90-42F0-BE9A-29DE6C811C97}" type="parTrans" cxnId="{FF3B054E-49D7-4D4F-B6FC-B7206B901BD1}">
      <dgm:prSet/>
      <dgm:spPr/>
      <dgm:t>
        <a:bodyPr/>
        <a:lstStyle/>
        <a:p>
          <a:endParaRPr lang="el-GR"/>
        </a:p>
      </dgm:t>
    </dgm:pt>
    <dgm:pt modelId="{90BC7272-6DF8-4B62-A7C3-80C2662363A1}" type="sibTrans" cxnId="{FF3B054E-49D7-4D4F-B6FC-B7206B901BD1}">
      <dgm:prSet/>
      <dgm:spPr/>
      <dgm:t>
        <a:bodyPr/>
        <a:lstStyle/>
        <a:p>
          <a:endParaRPr lang="el-GR"/>
        </a:p>
      </dgm:t>
    </dgm:pt>
    <dgm:pt modelId="{500A4B00-3656-4E7B-90A3-6855DCC725B1}">
      <dgm:prSet phldrT="[Κείμενο]"/>
      <dgm:spPr/>
      <dgm:t>
        <a:bodyPr/>
        <a:lstStyle/>
        <a:p>
          <a:r>
            <a:rPr lang="el-GR" dirty="0"/>
            <a:t>Αισθητήρας Φωτιάς</a:t>
          </a:r>
        </a:p>
      </dgm:t>
    </dgm:pt>
    <dgm:pt modelId="{2DE3DFAB-A67E-4409-A852-256317642425}" type="parTrans" cxnId="{E57E9C49-A750-484C-9500-1E1A78F8228C}">
      <dgm:prSet/>
      <dgm:spPr/>
      <dgm:t>
        <a:bodyPr/>
        <a:lstStyle/>
        <a:p>
          <a:endParaRPr lang="el-GR"/>
        </a:p>
      </dgm:t>
    </dgm:pt>
    <dgm:pt modelId="{EDB73012-1418-433F-A252-61C512F4F617}" type="sibTrans" cxnId="{E57E9C49-A750-484C-9500-1E1A78F8228C}">
      <dgm:prSet/>
      <dgm:spPr/>
      <dgm:t>
        <a:bodyPr/>
        <a:lstStyle/>
        <a:p>
          <a:endParaRPr lang="el-GR"/>
        </a:p>
      </dgm:t>
    </dgm:pt>
    <dgm:pt modelId="{28559069-B2F6-4E6A-928A-9282E188C95A}">
      <dgm:prSet phldrT="[Κείμενο]"/>
      <dgm:spPr/>
      <dgm:t>
        <a:bodyPr/>
        <a:lstStyle/>
        <a:p>
          <a:r>
            <a:rPr lang="el-GR" dirty="0"/>
            <a:t>Αισθητήρας υπερήχων </a:t>
          </a:r>
        </a:p>
      </dgm:t>
    </dgm:pt>
    <dgm:pt modelId="{565E8F79-6460-40D3-8B94-7D738B41C268}" type="parTrans" cxnId="{6BA0BCE0-CC70-4B33-A255-2FC8065B1B29}">
      <dgm:prSet/>
      <dgm:spPr/>
      <dgm:t>
        <a:bodyPr/>
        <a:lstStyle/>
        <a:p>
          <a:endParaRPr lang="el-GR"/>
        </a:p>
      </dgm:t>
    </dgm:pt>
    <dgm:pt modelId="{675A5254-BE3A-48D6-AE5B-E7075C846F9F}" type="sibTrans" cxnId="{6BA0BCE0-CC70-4B33-A255-2FC8065B1B29}">
      <dgm:prSet/>
      <dgm:spPr/>
      <dgm:t>
        <a:bodyPr/>
        <a:lstStyle/>
        <a:p>
          <a:endParaRPr lang="el-GR"/>
        </a:p>
      </dgm:t>
    </dgm:pt>
    <dgm:pt modelId="{86391BB2-03B9-4455-B9FB-17A88245AB08}" type="pres">
      <dgm:prSet presAssocID="{6BFC9594-ED10-4CAB-946E-011989BF8D07}" presName="Name0" presStyleCnt="0">
        <dgm:presLayoutVars>
          <dgm:chMax val="7"/>
          <dgm:chPref val="7"/>
          <dgm:dir/>
        </dgm:presLayoutVars>
      </dgm:prSet>
      <dgm:spPr/>
    </dgm:pt>
    <dgm:pt modelId="{DFEB5A7F-0061-4A6C-8A3C-353297E2888E}" type="pres">
      <dgm:prSet presAssocID="{6BFC9594-ED10-4CAB-946E-011989BF8D07}" presName="Name1" presStyleCnt="0"/>
      <dgm:spPr/>
    </dgm:pt>
    <dgm:pt modelId="{773D2F06-51C8-48DF-9A70-1D9992FDA9FD}" type="pres">
      <dgm:prSet presAssocID="{6BFC9594-ED10-4CAB-946E-011989BF8D07}" presName="cycle" presStyleCnt="0"/>
      <dgm:spPr/>
    </dgm:pt>
    <dgm:pt modelId="{1B503B01-8446-4FF4-A5B3-50DCB47B16A5}" type="pres">
      <dgm:prSet presAssocID="{6BFC9594-ED10-4CAB-946E-011989BF8D07}" presName="srcNode" presStyleLbl="node1" presStyleIdx="0" presStyleCnt="3"/>
      <dgm:spPr/>
    </dgm:pt>
    <dgm:pt modelId="{53390157-ECF0-4EDA-A931-D7E15F23AFCA}" type="pres">
      <dgm:prSet presAssocID="{6BFC9594-ED10-4CAB-946E-011989BF8D07}" presName="conn" presStyleLbl="parChTrans1D2" presStyleIdx="0" presStyleCnt="1"/>
      <dgm:spPr/>
    </dgm:pt>
    <dgm:pt modelId="{2E34722D-0AF3-456B-8F39-0FA83CE5D758}" type="pres">
      <dgm:prSet presAssocID="{6BFC9594-ED10-4CAB-946E-011989BF8D07}" presName="extraNode" presStyleLbl="node1" presStyleIdx="0" presStyleCnt="3"/>
      <dgm:spPr/>
    </dgm:pt>
    <dgm:pt modelId="{93A3A2C7-A972-4C5E-B1F6-21CC65985FF3}" type="pres">
      <dgm:prSet presAssocID="{6BFC9594-ED10-4CAB-946E-011989BF8D07}" presName="dstNode" presStyleLbl="node1" presStyleIdx="0" presStyleCnt="3"/>
      <dgm:spPr/>
    </dgm:pt>
    <dgm:pt modelId="{292E05A3-E701-425E-A3D2-368A69A36984}" type="pres">
      <dgm:prSet presAssocID="{4E0ACB4D-B132-45ED-86E9-DBAA1932222B}" presName="text_1" presStyleLbl="node1" presStyleIdx="0" presStyleCnt="3">
        <dgm:presLayoutVars>
          <dgm:bulletEnabled val="1"/>
        </dgm:presLayoutVars>
      </dgm:prSet>
      <dgm:spPr/>
    </dgm:pt>
    <dgm:pt modelId="{1E2159FC-48E8-4BBB-8A01-9910DCA1E6C7}" type="pres">
      <dgm:prSet presAssocID="{4E0ACB4D-B132-45ED-86E9-DBAA1932222B}" presName="accent_1" presStyleCnt="0"/>
      <dgm:spPr/>
    </dgm:pt>
    <dgm:pt modelId="{0EFCF0A5-41E1-403F-BEF0-8F0843F84DC4}" type="pres">
      <dgm:prSet presAssocID="{4E0ACB4D-B132-45ED-86E9-DBAA1932222B}" presName="accentRepeatNode" presStyleLbl="solidFgAcc1" presStyleIdx="0" presStyleCnt="3"/>
      <dgm:spPr>
        <a:blipFill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AB6B3C48-F3BC-42D8-ADFF-FEBC0150A3AE}" type="pres">
      <dgm:prSet presAssocID="{500A4B00-3656-4E7B-90A3-6855DCC725B1}" presName="text_2" presStyleLbl="node1" presStyleIdx="1" presStyleCnt="3">
        <dgm:presLayoutVars>
          <dgm:bulletEnabled val="1"/>
        </dgm:presLayoutVars>
      </dgm:prSet>
      <dgm:spPr/>
    </dgm:pt>
    <dgm:pt modelId="{CB340532-B27D-41CD-A617-E25E55620EEC}" type="pres">
      <dgm:prSet presAssocID="{500A4B00-3656-4E7B-90A3-6855DCC725B1}" presName="accent_2" presStyleCnt="0"/>
      <dgm:spPr/>
    </dgm:pt>
    <dgm:pt modelId="{8343C09D-4D1C-4FCA-AC0F-CC0B532AD6A4}" type="pres">
      <dgm:prSet presAssocID="{500A4B00-3656-4E7B-90A3-6855DCC725B1}" presName="accentRepeatNode" presStyleLbl="solidFgAcc1" presStyleIdx="1" presStyleCnt="3"/>
      <dgm:spPr>
        <a:blipFill rotWithShape="0">
          <a:blip xmlns:r="http://schemas.openxmlformats.org/officeDocument/2006/relationships" r:embed="rId3"/>
          <a:srcRect/>
          <a:stretch>
            <a:fillRect l="-13000" r="-13000"/>
          </a:stretch>
        </a:blipFill>
      </dgm:spPr>
    </dgm:pt>
    <dgm:pt modelId="{3F706B62-F432-44C8-BE0D-A90B28EEE8AE}" type="pres">
      <dgm:prSet presAssocID="{28559069-B2F6-4E6A-928A-9282E188C95A}" presName="text_3" presStyleLbl="node1" presStyleIdx="2" presStyleCnt="3">
        <dgm:presLayoutVars>
          <dgm:bulletEnabled val="1"/>
        </dgm:presLayoutVars>
      </dgm:prSet>
      <dgm:spPr/>
    </dgm:pt>
    <dgm:pt modelId="{BD1D7392-8206-4A34-9F3B-E436DFE1072D}" type="pres">
      <dgm:prSet presAssocID="{28559069-B2F6-4E6A-928A-9282E188C95A}" presName="accent_3" presStyleCnt="0"/>
      <dgm:spPr/>
    </dgm:pt>
    <dgm:pt modelId="{6AC21292-EBC3-42BA-8561-C9149E3E38A1}" type="pres">
      <dgm:prSet presAssocID="{28559069-B2F6-4E6A-928A-9282E188C95A}" presName="accentRepeatNode" presStyleLbl="solidFgAcc1" presStyleIdx="2" presStyleCnt="3"/>
      <dgm:spPr>
        <a:blipFill rotWithShape="0">
          <a:blip xmlns:r="http://schemas.openxmlformats.org/officeDocument/2006/relationships" r:embed="rId4"/>
          <a:srcRect/>
          <a:stretch>
            <a:fillRect t="-2000" b="-2000"/>
          </a:stretch>
        </a:blipFill>
      </dgm:spPr>
    </dgm:pt>
  </dgm:ptLst>
  <dgm:cxnLst>
    <dgm:cxn modelId="{377C8801-9D73-466F-9640-DFC34334A498}" type="presOf" srcId="{6BFC9594-ED10-4CAB-946E-011989BF8D07}" destId="{86391BB2-03B9-4455-B9FB-17A88245AB08}" srcOrd="0" destOrd="0" presId="urn:microsoft.com/office/officeart/2008/layout/VerticalCurvedList"/>
    <dgm:cxn modelId="{091B502D-D4A3-488A-8FDF-D2E5D439FABC}" type="presOf" srcId="{500A4B00-3656-4E7B-90A3-6855DCC725B1}" destId="{AB6B3C48-F3BC-42D8-ADFF-FEBC0150A3AE}" srcOrd="0" destOrd="0" presId="urn:microsoft.com/office/officeart/2008/layout/VerticalCurvedList"/>
    <dgm:cxn modelId="{014A4D2F-0882-485C-8BD6-EAE6812D9A92}" type="presOf" srcId="{90BC7272-6DF8-4B62-A7C3-80C2662363A1}" destId="{53390157-ECF0-4EDA-A931-D7E15F23AFCA}" srcOrd="0" destOrd="0" presId="urn:microsoft.com/office/officeart/2008/layout/VerticalCurvedList"/>
    <dgm:cxn modelId="{E57E9C49-A750-484C-9500-1E1A78F8228C}" srcId="{6BFC9594-ED10-4CAB-946E-011989BF8D07}" destId="{500A4B00-3656-4E7B-90A3-6855DCC725B1}" srcOrd="1" destOrd="0" parTransId="{2DE3DFAB-A67E-4409-A852-256317642425}" sibTransId="{EDB73012-1418-433F-A252-61C512F4F617}"/>
    <dgm:cxn modelId="{FF3B054E-49D7-4D4F-B6FC-B7206B901BD1}" srcId="{6BFC9594-ED10-4CAB-946E-011989BF8D07}" destId="{4E0ACB4D-B132-45ED-86E9-DBAA1932222B}" srcOrd="0" destOrd="0" parTransId="{DC1A1464-1D90-42F0-BE9A-29DE6C811C97}" sibTransId="{90BC7272-6DF8-4B62-A7C3-80C2662363A1}"/>
    <dgm:cxn modelId="{0B159E9D-B584-4205-9D06-A7EEA4F18825}" type="presOf" srcId="{28559069-B2F6-4E6A-928A-9282E188C95A}" destId="{3F706B62-F432-44C8-BE0D-A90B28EEE8AE}" srcOrd="0" destOrd="0" presId="urn:microsoft.com/office/officeart/2008/layout/VerticalCurvedList"/>
    <dgm:cxn modelId="{05A307C5-11BC-4F7D-9439-0343185AB12D}" type="presOf" srcId="{4E0ACB4D-B132-45ED-86E9-DBAA1932222B}" destId="{292E05A3-E701-425E-A3D2-368A69A36984}" srcOrd="0" destOrd="0" presId="urn:microsoft.com/office/officeart/2008/layout/VerticalCurvedList"/>
    <dgm:cxn modelId="{6BA0BCE0-CC70-4B33-A255-2FC8065B1B29}" srcId="{6BFC9594-ED10-4CAB-946E-011989BF8D07}" destId="{28559069-B2F6-4E6A-928A-9282E188C95A}" srcOrd="2" destOrd="0" parTransId="{565E8F79-6460-40D3-8B94-7D738B41C268}" sibTransId="{675A5254-BE3A-48D6-AE5B-E7075C846F9F}"/>
    <dgm:cxn modelId="{A79EF6F9-A90B-4FE0-8E02-A1EBF6B4233C}" type="presParOf" srcId="{86391BB2-03B9-4455-B9FB-17A88245AB08}" destId="{DFEB5A7F-0061-4A6C-8A3C-353297E2888E}" srcOrd="0" destOrd="0" presId="urn:microsoft.com/office/officeart/2008/layout/VerticalCurvedList"/>
    <dgm:cxn modelId="{1E8DE348-48EB-4AD0-A701-A631BE4FED2E}" type="presParOf" srcId="{DFEB5A7F-0061-4A6C-8A3C-353297E2888E}" destId="{773D2F06-51C8-48DF-9A70-1D9992FDA9FD}" srcOrd="0" destOrd="0" presId="urn:microsoft.com/office/officeart/2008/layout/VerticalCurvedList"/>
    <dgm:cxn modelId="{1440096B-5117-4797-9D70-6D66E3031642}" type="presParOf" srcId="{773D2F06-51C8-48DF-9A70-1D9992FDA9FD}" destId="{1B503B01-8446-4FF4-A5B3-50DCB47B16A5}" srcOrd="0" destOrd="0" presId="urn:microsoft.com/office/officeart/2008/layout/VerticalCurvedList"/>
    <dgm:cxn modelId="{47C28933-824E-483C-93D7-6801484F15E8}" type="presParOf" srcId="{773D2F06-51C8-48DF-9A70-1D9992FDA9FD}" destId="{53390157-ECF0-4EDA-A931-D7E15F23AFCA}" srcOrd="1" destOrd="0" presId="urn:microsoft.com/office/officeart/2008/layout/VerticalCurvedList"/>
    <dgm:cxn modelId="{7284EFC9-61F1-471C-8F17-231D624B1100}" type="presParOf" srcId="{773D2F06-51C8-48DF-9A70-1D9992FDA9FD}" destId="{2E34722D-0AF3-456B-8F39-0FA83CE5D758}" srcOrd="2" destOrd="0" presId="urn:microsoft.com/office/officeart/2008/layout/VerticalCurvedList"/>
    <dgm:cxn modelId="{7858C540-D2EC-4645-9259-DBE6C1401145}" type="presParOf" srcId="{773D2F06-51C8-48DF-9A70-1D9992FDA9FD}" destId="{93A3A2C7-A972-4C5E-B1F6-21CC65985FF3}" srcOrd="3" destOrd="0" presId="urn:microsoft.com/office/officeart/2008/layout/VerticalCurvedList"/>
    <dgm:cxn modelId="{BD6648F5-EE0F-4697-A00E-B80D62DD1214}" type="presParOf" srcId="{DFEB5A7F-0061-4A6C-8A3C-353297E2888E}" destId="{292E05A3-E701-425E-A3D2-368A69A36984}" srcOrd="1" destOrd="0" presId="urn:microsoft.com/office/officeart/2008/layout/VerticalCurvedList"/>
    <dgm:cxn modelId="{C0589AD5-78E0-431B-9431-65C1F8C30549}" type="presParOf" srcId="{DFEB5A7F-0061-4A6C-8A3C-353297E2888E}" destId="{1E2159FC-48E8-4BBB-8A01-9910DCA1E6C7}" srcOrd="2" destOrd="0" presId="urn:microsoft.com/office/officeart/2008/layout/VerticalCurvedList"/>
    <dgm:cxn modelId="{2345E65C-E2E0-4B19-882F-A8C32C931426}" type="presParOf" srcId="{1E2159FC-48E8-4BBB-8A01-9910DCA1E6C7}" destId="{0EFCF0A5-41E1-403F-BEF0-8F0843F84DC4}" srcOrd="0" destOrd="0" presId="urn:microsoft.com/office/officeart/2008/layout/VerticalCurvedList"/>
    <dgm:cxn modelId="{15AD46CE-FE03-4A05-B893-9592A6C81D89}" type="presParOf" srcId="{DFEB5A7F-0061-4A6C-8A3C-353297E2888E}" destId="{AB6B3C48-F3BC-42D8-ADFF-FEBC0150A3AE}" srcOrd="3" destOrd="0" presId="urn:microsoft.com/office/officeart/2008/layout/VerticalCurvedList"/>
    <dgm:cxn modelId="{0CFCF605-49D3-4993-A509-5D1FD3E88CC0}" type="presParOf" srcId="{DFEB5A7F-0061-4A6C-8A3C-353297E2888E}" destId="{CB340532-B27D-41CD-A617-E25E55620EEC}" srcOrd="4" destOrd="0" presId="urn:microsoft.com/office/officeart/2008/layout/VerticalCurvedList"/>
    <dgm:cxn modelId="{E19F7754-B176-4303-ACFB-1531BA1FDF1C}" type="presParOf" srcId="{CB340532-B27D-41CD-A617-E25E55620EEC}" destId="{8343C09D-4D1C-4FCA-AC0F-CC0B532AD6A4}" srcOrd="0" destOrd="0" presId="urn:microsoft.com/office/officeart/2008/layout/VerticalCurvedList"/>
    <dgm:cxn modelId="{8C49E79B-0F38-4B7E-91B0-FBE8DD7021FB}" type="presParOf" srcId="{DFEB5A7F-0061-4A6C-8A3C-353297E2888E}" destId="{3F706B62-F432-44C8-BE0D-A90B28EEE8AE}" srcOrd="5" destOrd="0" presId="urn:microsoft.com/office/officeart/2008/layout/VerticalCurvedList"/>
    <dgm:cxn modelId="{6EB2E0BB-27AA-443C-B56F-5502097270FB}" type="presParOf" srcId="{DFEB5A7F-0061-4A6C-8A3C-353297E2888E}" destId="{BD1D7392-8206-4A34-9F3B-E436DFE1072D}" srcOrd="6" destOrd="0" presId="urn:microsoft.com/office/officeart/2008/layout/VerticalCurvedList"/>
    <dgm:cxn modelId="{686FB4C7-A173-4B48-9681-20CDE2D08E52}" type="presParOf" srcId="{BD1D7392-8206-4A34-9F3B-E436DFE1072D}" destId="{6AC21292-EBC3-42BA-8561-C9149E3E38A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FC9594-ED10-4CAB-946E-011989BF8D0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l-GR"/>
        </a:p>
      </dgm:t>
    </dgm:pt>
    <dgm:pt modelId="{4E0ACB4D-B132-45ED-86E9-DBAA1932222B}">
      <dgm:prSet phldrT="[Κείμενο]"/>
      <dgm:spPr/>
      <dgm:t>
        <a:bodyPr/>
        <a:lstStyle/>
        <a:p>
          <a:r>
            <a:rPr lang="en-US" dirty="0"/>
            <a:t>DC motor</a:t>
          </a:r>
          <a:endParaRPr lang="el-GR" dirty="0"/>
        </a:p>
      </dgm:t>
    </dgm:pt>
    <dgm:pt modelId="{DC1A1464-1D90-42F0-BE9A-29DE6C811C97}" type="parTrans" cxnId="{FF3B054E-49D7-4D4F-B6FC-B7206B901BD1}">
      <dgm:prSet/>
      <dgm:spPr/>
      <dgm:t>
        <a:bodyPr/>
        <a:lstStyle/>
        <a:p>
          <a:endParaRPr lang="el-GR"/>
        </a:p>
      </dgm:t>
    </dgm:pt>
    <dgm:pt modelId="{90BC7272-6DF8-4B62-A7C3-80C2662363A1}" type="sibTrans" cxnId="{FF3B054E-49D7-4D4F-B6FC-B7206B901BD1}">
      <dgm:prSet/>
      <dgm:spPr/>
      <dgm:t>
        <a:bodyPr/>
        <a:lstStyle/>
        <a:p>
          <a:endParaRPr lang="el-GR"/>
        </a:p>
      </dgm:t>
    </dgm:pt>
    <dgm:pt modelId="{500A4B00-3656-4E7B-90A3-6855DCC725B1}">
      <dgm:prSet phldrT="[Κείμενο]"/>
      <dgm:spPr/>
      <dgm:t>
        <a:bodyPr/>
        <a:lstStyle/>
        <a:p>
          <a:r>
            <a:rPr lang="el-GR" dirty="0"/>
            <a:t>Αισθητήρας κίνησης</a:t>
          </a:r>
        </a:p>
      </dgm:t>
    </dgm:pt>
    <dgm:pt modelId="{2DE3DFAB-A67E-4409-A852-256317642425}" type="parTrans" cxnId="{E57E9C49-A750-484C-9500-1E1A78F8228C}">
      <dgm:prSet/>
      <dgm:spPr/>
      <dgm:t>
        <a:bodyPr/>
        <a:lstStyle/>
        <a:p>
          <a:endParaRPr lang="el-GR"/>
        </a:p>
      </dgm:t>
    </dgm:pt>
    <dgm:pt modelId="{EDB73012-1418-433F-A252-61C512F4F617}" type="sibTrans" cxnId="{E57E9C49-A750-484C-9500-1E1A78F8228C}">
      <dgm:prSet/>
      <dgm:spPr/>
      <dgm:t>
        <a:bodyPr/>
        <a:lstStyle/>
        <a:p>
          <a:endParaRPr lang="el-GR"/>
        </a:p>
      </dgm:t>
    </dgm:pt>
    <dgm:pt modelId="{28559069-B2F6-4E6A-928A-9282E188C95A}">
      <dgm:prSet phldrT="[Κείμενο]"/>
      <dgm:spPr/>
      <dgm:t>
        <a:bodyPr/>
        <a:lstStyle/>
        <a:p>
          <a:r>
            <a:rPr lang="en-US" dirty="0"/>
            <a:t>RFID</a:t>
          </a:r>
          <a:endParaRPr lang="el-GR" dirty="0"/>
        </a:p>
      </dgm:t>
    </dgm:pt>
    <dgm:pt modelId="{565E8F79-6460-40D3-8B94-7D738B41C268}" type="parTrans" cxnId="{6BA0BCE0-CC70-4B33-A255-2FC8065B1B29}">
      <dgm:prSet/>
      <dgm:spPr/>
      <dgm:t>
        <a:bodyPr/>
        <a:lstStyle/>
        <a:p>
          <a:endParaRPr lang="el-GR"/>
        </a:p>
      </dgm:t>
    </dgm:pt>
    <dgm:pt modelId="{675A5254-BE3A-48D6-AE5B-E7075C846F9F}" type="sibTrans" cxnId="{6BA0BCE0-CC70-4B33-A255-2FC8065B1B29}">
      <dgm:prSet/>
      <dgm:spPr/>
      <dgm:t>
        <a:bodyPr/>
        <a:lstStyle/>
        <a:p>
          <a:endParaRPr lang="el-GR"/>
        </a:p>
      </dgm:t>
    </dgm:pt>
    <dgm:pt modelId="{BCBE4C3A-1E06-44DD-B993-4A064A763359}">
      <dgm:prSet/>
      <dgm:spPr/>
      <dgm:t>
        <a:bodyPr/>
        <a:lstStyle/>
        <a:p>
          <a:r>
            <a:rPr lang="el-GR" dirty="0"/>
            <a:t>Ένδειξη </a:t>
          </a:r>
          <a:r>
            <a:rPr lang="en-US" dirty="0"/>
            <a:t>led </a:t>
          </a:r>
          <a:endParaRPr lang="el-GR" dirty="0"/>
        </a:p>
      </dgm:t>
    </dgm:pt>
    <dgm:pt modelId="{C58E5EDF-CFFC-4E94-8378-F3EF2FAD3649}" type="parTrans" cxnId="{9BD98EDE-A69B-455D-878B-1968A459DE0E}">
      <dgm:prSet/>
      <dgm:spPr/>
      <dgm:t>
        <a:bodyPr/>
        <a:lstStyle/>
        <a:p>
          <a:endParaRPr lang="el-GR"/>
        </a:p>
      </dgm:t>
    </dgm:pt>
    <dgm:pt modelId="{8C0416DA-FD92-48EE-8FE0-7D121A36D158}" type="sibTrans" cxnId="{9BD98EDE-A69B-455D-878B-1968A459DE0E}">
      <dgm:prSet/>
      <dgm:spPr/>
      <dgm:t>
        <a:bodyPr/>
        <a:lstStyle/>
        <a:p>
          <a:endParaRPr lang="el-GR"/>
        </a:p>
      </dgm:t>
    </dgm:pt>
    <dgm:pt modelId="{86391BB2-03B9-4455-B9FB-17A88245AB08}" type="pres">
      <dgm:prSet presAssocID="{6BFC9594-ED10-4CAB-946E-011989BF8D07}" presName="Name0" presStyleCnt="0">
        <dgm:presLayoutVars>
          <dgm:chMax val="7"/>
          <dgm:chPref val="7"/>
          <dgm:dir/>
        </dgm:presLayoutVars>
      </dgm:prSet>
      <dgm:spPr/>
    </dgm:pt>
    <dgm:pt modelId="{DFEB5A7F-0061-4A6C-8A3C-353297E2888E}" type="pres">
      <dgm:prSet presAssocID="{6BFC9594-ED10-4CAB-946E-011989BF8D07}" presName="Name1" presStyleCnt="0"/>
      <dgm:spPr/>
    </dgm:pt>
    <dgm:pt modelId="{773D2F06-51C8-48DF-9A70-1D9992FDA9FD}" type="pres">
      <dgm:prSet presAssocID="{6BFC9594-ED10-4CAB-946E-011989BF8D07}" presName="cycle" presStyleCnt="0"/>
      <dgm:spPr/>
    </dgm:pt>
    <dgm:pt modelId="{1B503B01-8446-4FF4-A5B3-50DCB47B16A5}" type="pres">
      <dgm:prSet presAssocID="{6BFC9594-ED10-4CAB-946E-011989BF8D07}" presName="srcNode" presStyleLbl="node1" presStyleIdx="0" presStyleCnt="4"/>
      <dgm:spPr/>
    </dgm:pt>
    <dgm:pt modelId="{53390157-ECF0-4EDA-A931-D7E15F23AFCA}" type="pres">
      <dgm:prSet presAssocID="{6BFC9594-ED10-4CAB-946E-011989BF8D07}" presName="conn" presStyleLbl="parChTrans1D2" presStyleIdx="0" presStyleCnt="1"/>
      <dgm:spPr/>
    </dgm:pt>
    <dgm:pt modelId="{2E34722D-0AF3-456B-8F39-0FA83CE5D758}" type="pres">
      <dgm:prSet presAssocID="{6BFC9594-ED10-4CAB-946E-011989BF8D07}" presName="extraNode" presStyleLbl="node1" presStyleIdx="0" presStyleCnt="4"/>
      <dgm:spPr/>
    </dgm:pt>
    <dgm:pt modelId="{93A3A2C7-A972-4C5E-B1F6-21CC65985FF3}" type="pres">
      <dgm:prSet presAssocID="{6BFC9594-ED10-4CAB-946E-011989BF8D07}" presName="dstNode" presStyleLbl="node1" presStyleIdx="0" presStyleCnt="4"/>
      <dgm:spPr/>
    </dgm:pt>
    <dgm:pt modelId="{292E05A3-E701-425E-A3D2-368A69A36984}" type="pres">
      <dgm:prSet presAssocID="{4E0ACB4D-B132-45ED-86E9-DBAA1932222B}" presName="text_1" presStyleLbl="node1" presStyleIdx="0" presStyleCnt="4">
        <dgm:presLayoutVars>
          <dgm:bulletEnabled val="1"/>
        </dgm:presLayoutVars>
      </dgm:prSet>
      <dgm:spPr/>
    </dgm:pt>
    <dgm:pt modelId="{1E2159FC-48E8-4BBB-8A01-9910DCA1E6C7}" type="pres">
      <dgm:prSet presAssocID="{4E0ACB4D-B132-45ED-86E9-DBAA1932222B}" presName="accent_1" presStyleCnt="0"/>
      <dgm:spPr/>
    </dgm:pt>
    <dgm:pt modelId="{0EFCF0A5-41E1-403F-BEF0-8F0843F84DC4}" type="pres">
      <dgm:prSet presAssocID="{4E0ACB4D-B132-45ED-86E9-DBAA1932222B}" presName="accentRepeatNode" presStyleLbl="solidFgAcc1" presStyleIdx="0" presStyleCnt="4"/>
      <dgm:spPr>
        <a:blipFill rotWithShape="0">
          <a:blip xmlns:r="http://schemas.openxmlformats.org/officeDocument/2006/relationships" r:embed="rId1"/>
          <a:srcRect/>
          <a:stretch>
            <a:fillRect l="-16000" r="-16000"/>
          </a:stretch>
        </a:blipFill>
      </dgm:spPr>
    </dgm:pt>
    <dgm:pt modelId="{AB6B3C48-F3BC-42D8-ADFF-FEBC0150A3AE}" type="pres">
      <dgm:prSet presAssocID="{500A4B00-3656-4E7B-90A3-6855DCC725B1}" presName="text_2" presStyleLbl="node1" presStyleIdx="1" presStyleCnt="4">
        <dgm:presLayoutVars>
          <dgm:bulletEnabled val="1"/>
        </dgm:presLayoutVars>
      </dgm:prSet>
      <dgm:spPr/>
    </dgm:pt>
    <dgm:pt modelId="{CB340532-B27D-41CD-A617-E25E55620EEC}" type="pres">
      <dgm:prSet presAssocID="{500A4B00-3656-4E7B-90A3-6855DCC725B1}" presName="accent_2" presStyleCnt="0"/>
      <dgm:spPr/>
    </dgm:pt>
    <dgm:pt modelId="{8343C09D-4D1C-4FCA-AC0F-CC0B532AD6A4}" type="pres">
      <dgm:prSet presAssocID="{500A4B00-3656-4E7B-90A3-6855DCC725B1}" presName="accentRepeatNode" presStyleLbl="solidFgAcc1" presStyleIdx="1" presStyleCnt="4"/>
      <dgm:spPr>
        <a:blipFill rotWithShape="0">
          <a:blip xmlns:r="http://schemas.openxmlformats.org/officeDocument/2006/relationships" r:embed="rId2"/>
          <a:srcRect/>
          <a:stretch>
            <a:fillRect l="-15000" r="-15000"/>
          </a:stretch>
        </a:blipFill>
      </dgm:spPr>
    </dgm:pt>
    <dgm:pt modelId="{5EADC246-405F-483F-87AF-394A5D2F6E28}" type="pres">
      <dgm:prSet presAssocID="{BCBE4C3A-1E06-44DD-B993-4A064A763359}" presName="text_3" presStyleLbl="node1" presStyleIdx="2" presStyleCnt="4">
        <dgm:presLayoutVars>
          <dgm:bulletEnabled val="1"/>
        </dgm:presLayoutVars>
      </dgm:prSet>
      <dgm:spPr/>
    </dgm:pt>
    <dgm:pt modelId="{10F9FF24-EB7D-49C1-B641-68AC2A6405B6}" type="pres">
      <dgm:prSet presAssocID="{BCBE4C3A-1E06-44DD-B993-4A064A763359}" presName="accent_3" presStyleCnt="0"/>
      <dgm:spPr/>
    </dgm:pt>
    <dgm:pt modelId="{6E2D12FC-03FB-422C-9906-9D5D0DE02EB5}" type="pres">
      <dgm:prSet presAssocID="{BCBE4C3A-1E06-44DD-B993-4A064A763359}" presName="accentRepeatNode" presStyleLbl="solidFgAcc1" presStyleIdx="2" presStyleCnt="4"/>
      <dgm:spPr>
        <a:blipFill rotWithShape="0">
          <a:blip xmlns:r="http://schemas.openxmlformats.org/officeDocument/2006/relationships" r:embed="rId3"/>
          <a:srcRect/>
          <a:stretch>
            <a:fillRect l="-31000" r="-31000"/>
          </a:stretch>
        </a:blipFill>
      </dgm:spPr>
    </dgm:pt>
    <dgm:pt modelId="{767AFA0E-963D-440C-BDC4-EDA5CB8A876E}" type="pres">
      <dgm:prSet presAssocID="{28559069-B2F6-4E6A-928A-9282E188C95A}" presName="text_4" presStyleLbl="node1" presStyleIdx="3" presStyleCnt="4">
        <dgm:presLayoutVars>
          <dgm:bulletEnabled val="1"/>
        </dgm:presLayoutVars>
      </dgm:prSet>
      <dgm:spPr/>
    </dgm:pt>
    <dgm:pt modelId="{8EC90C58-0BE2-4133-BACF-D503485B1C80}" type="pres">
      <dgm:prSet presAssocID="{28559069-B2F6-4E6A-928A-9282E188C95A}" presName="accent_4" presStyleCnt="0"/>
      <dgm:spPr/>
    </dgm:pt>
    <dgm:pt modelId="{6AC21292-EBC3-42BA-8561-C9149E3E38A1}" type="pres">
      <dgm:prSet presAssocID="{28559069-B2F6-4E6A-928A-9282E188C95A}" presName="accentRepeatNode" presStyleLbl="solidFgAcc1" presStyleIdx="3" presStyleCnt="4"/>
      <dgm:spPr>
        <a:blipFill rotWithShape="0">
          <a:blip xmlns:r="http://schemas.openxmlformats.org/officeDocument/2006/relationships" r:embed="rId4"/>
          <a:srcRect/>
          <a:stretch>
            <a:fillRect t="-1000" b="-1000"/>
          </a:stretch>
        </a:blipFill>
      </dgm:spPr>
    </dgm:pt>
  </dgm:ptLst>
  <dgm:cxnLst>
    <dgm:cxn modelId="{377C8801-9D73-466F-9640-DFC34334A498}" type="presOf" srcId="{6BFC9594-ED10-4CAB-946E-011989BF8D07}" destId="{86391BB2-03B9-4455-B9FB-17A88245AB08}" srcOrd="0" destOrd="0" presId="urn:microsoft.com/office/officeart/2008/layout/VerticalCurvedList"/>
    <dgm:cxn modelId="{8CD0BF18-8272-4E18-B988-9E2DC181AE0E}" type="presOf" srcId="{28559069-B2F6-4E6A-928A-9282E188C95A}" destId="{767AFA0E-963D-440C-BDC4-EDA5CB8A876E}" srcOrd="0" destOrd="0" presId="urn:microsoft.com/office/officeart/2008/layout/VerticalCurvedList"/>
    <dgm:cxn modelId="{091B502D-D4A3-488A-8FDF-D2E5D439FABC}" type="presOf" srcId="{500A4B00-3656-4E7B-90A3-6855DCC725B1}" destId="{AB6B3C48-F3BC-42D8-ADFF-FEBC0150A3AE}" srcOrd="0" destOrd="0" presId="urn:microsoft.com/office/officeart/2008/layout/VerticalCurvedList"/>
    <dgm:cxn modelId="{014A4D2F-0882-485C-8BD6-EAE6812D9A92}" type="presOf" srcId="{90BC7272-6DF8-4B62-A7C3-80C2662363A1}" destId="{53390157-ECF0-4EDA-A931-D7E15F23AFCA}" srcOrd="0" destOrd="0" presId="urn:microsoft.com/office/officeart/2008/layout/VerticalCurvedList"/>
    <dgm:cxn modelId="{E57E9C49-A750-484C-9500-1E1A78F8228C}" srcId="{6BFC9594-ED10-4CAB-946E-011989BF8D07}" destId="{500A4B00-3656-4E7B-90A3-6855DCC725B1}" srcOrd="1" destOrd="0" parTransId="{2DE3DFAB-A67E-4409-A852-256317642425}" sibTransId="{EDB73012-1418-433F-A252-61C512F4F617}"/>
    <dgm:cxn modelId="{FF3B054E-49D7-4D4F-B6FC-B7206B901BD1}" srcId="{6BFC9594-ED10-4CAB-946E-011989BF8D07}" destId="{4E0ACB4D-B132-45ED-86E9-DBAA1932222B}" srcOrd="0" destOrd="0" parTransId="{DC1A1464-1D90-42F0-BE9A-29DE6C811C97}" sibTransId="{90BC7272-6DF8-4B62-A7C3-80C2662363A1}"/>
    <dgm:cxn modelId="{2EEB7A83-9A42-490B-B6A2-25EE0F73A625}" type="presOf" srcId="{BCBE4C3A-1E06-44DD-B993-4A064A763359}" destId="{5EADC246-405F-483F-87AF-394A5D2F6E28}" srcOrd="0" destOrd="0" presId="urn:microsoft.com/office/officeart/2008/layout/VerticalCurvedList"/>
    <dgm:cxn modelId="{05A307C5-11BC-4F7D-9439-0343185AB12D}" type="presOf" srcId="{4E0ACB4D-B132-45ED-86E9-DBAA1932222B}" destId="{292E05A3-E701-425E-A3D2-368A69A36984}" srcOrd="0" destOrd="0" presId="urn:microsoft.com/office/officeart/2008/layout/VerticalCurvedList"/>
    <dgm:cxn modelId="{9BD98EDE-A69B-455D-878B-1968A459DE0E}" srcId="{6BFC9594-ED10-4CAB-946E-011989BF8D07}" destId="{BCBE4C3A-1E06-44DD-B993-4A064A763359}" srcOrd="2" destOrd="0" parTransId="{C58E5EDF-CFFC-4E94-8378-F3EF2FAD3649}" sibTransId="{8C0416DA-FD92-48EE-8FE0-7D121A36D158}"/>
    <dgm:cxn modelId="{6BA0BCE0-CC70-4B33-A255-2FC8065B1B29}" srcId="{6BFC9594-ED10-4CAB-946E-011989BF8D07}" destId="{28559069-B2F6-4E6A-928A-9282E188C95A}" srcOrd="3" destOrd="0" parTransId="{565E8F79-6460-40D3-8B94-7D738B41C268}" sibTransId="{675A5254-BE3A-48D6-AE5B-E7075C846F9F}"/>
    <dgm:cxn modelId="{A79EF6F9-A90B-4FE0-8E02-A1EBF6B4233C}" type="presParOf" srcId="{86391BB2-03B9-4455-B9FB-17A88245AB08}" destId="{DFEB5A7F-0061-4A6C-8A3C-353297E2888E}" srcOrd="0" destOrd="0" presId="urn:microsoft.com/office/officeart/2008/layout/VerticalCurvedList"/>
    <dgm:cxn modelId="{1E8DE348-48EB-4AD0-A701-A631BE4FED2E}" type="presParOf" srcId="{DFEB5A7F-0061-4A6C-8A3C-353297E2888E}" destId="{773D2F06-51C8-48DF-9A70-1D9992FDA9FD}" srcOrd="0" destOrd="0" presId="urn:microsoft.com/office/officeart/2008/layout/VerticalCurvedList"/>
    <dgm:cxn modelId="{1440096B-5117-4797-9D70-6D66E3031642}" type="presParOf" srcId="{773D2F06-51C8-48DF-9A70-1D9992FDA9FD}" destId="{1B503B01-8446-4FF4-A5B3-50DCB47B16A5}" srcOrd="0" destOrd="0" presId="urn:microsoft.com/office/officeart/2008/layout/VerticalCurvedList"/>
    <dgm:cxn modelId="{47C28933-824E-483C-93D7-6801484F15E8}" type="presParOf" srcId="{773D2F06-51C8-48DF-9A70-1D9992FDA9FD}" destId="{53390157-ECF0-4EDA-A931-D7E15F23AFCA}" srcOrd="1" destOrd="0" presId="urn:microsoft.com/office/officeart/2008/layout/VerticalCurvedList"/>
    <dgm:cxn modelId="{7284EFC9-61F1-471C-8F17-231D624B1100}" type="presParOf" srcId="{773D2F06-51C8-48DF-9A70-1D9992FDA9FD}" destId="{2E34722D-0AF3-456B-8F39-0FA83CE5D758}" srcOrd="2" destOrd="0" presId="urn:microsoft.com/office/officeart/2008/layout/VerticalCurvedList"/>
    <dgm:cxn modelId="{7858C540-D2EC-4645-9259-DBE6C1401145}" type="presParOf" srcId="{773D2F06-51C8-48DF-9A70-1D9992FDA9FD}" destId="{93A3A2C7-A972-4C5E-B1F6-21CC65985FF3}" srcOrd="3" destOrd="0" presId="urn:microsoft.com/office/officeart/2008/layout/VerticalCurvedList"/>
    <dgm:cxn modelId="{BD6648F5-EE0F-4697-A00E-B80D62DD1214}" type="presParOf" srcId="{DFEB5A7F-0061-4A6C-8A3C-353297E2888E}" destId="{292E05A3-E701-425E-A3D2-368A69A36984}" srcOrd="1" destOrd="0" presId="urn:microsoft.com/office/officeart/2008/layout/VerticalCurvedList"/>
    <dgm:cxn modelId="{C0589AD5-78E0-431B-9431-65C1F8C30549}" type="presParOf" srcId="{DFEB5A7F-0061-4A6C-8A3C-353297E2888E}" destId="{1E2159FC-48E8-4BBB-8A01-9910DCA1E6C7}" srcOrd="2" destOrd="0" presId="urn:microsoft.com/office/officeart/2008/layout/VerticalCurvedList"/>
    <dgm:cxn modelId="{2345E65C-E2E0-4B19-882F-A8C32C931426}" type="presParOf" srcId="{1E2159FC-48E8-4BBB-8A01-9910DCA1E6C7}" destId="{0EFCF0A5-41E1-403F-BEF0-8F0843F84DC4}" srcOrd="0" destOrd="0" presId="urn:microsoft.com/office/officeart/2008/layout/VerticalCurvedList"/>
    <dgm:cxn modelId="{15AD46CE-FE03-4A05-B893-9592A6C81D89}" type="presParOf" srcId="{DFEB5A7F-0061-4A6C-8A3C-353297E2888E}" destId="{AB6B3C48-F3BC-42D8-ADFF-FEBC0150A3AE}" srcOrd="3" destOrd="0" presId="urn:microsoft.com/office/officeart/2008/layout/VerticalCurvedList"/>
    <dgm:cxn modelId="{0CFCF605-49D3-4993-A509-5D1FD3E88CC0}" type="presParOf" srcId="{DFEB5A7F-0061-4A6C-8A3C-353297E2888E}" destId="{CB340532-B27D-41CD-A617-E25E55620EEC}" srcOrd="4" destOrd="0" presId="urn:microsoft.com/office/officeart/2008/layout/VerticalCurvedList"/>
    <dgm:cxn modelId="{E19F7754-B176-4303-ACFB-1531BA1FDF1C}" type="presParOf" srcId="{CB340532-B27D-41CD-A617-E25E55620EEC}" destId="{8343C09D-4D1C-4FCA-AC0F-CC0B532AD6A4}" srcOrd="0" destOrd="0" presId="urn:microsoft.com/office/officeart/2008/layout/VerticalCurvedList"/>
    <dgm:cxn modelId="{EBD4931A-B181-4CB4-AD68-F27B2C61ABBF}" type="presParOf" srcId="{DFEB5A7F-0061-4A6C-8A3C-353297E2888E}" destId="{5EADC246-405F-483F-87AF-394A5D2F6E28}" srcOrd="5" destOrd="0" presId="urn:microsoft.com/office/officeart/2008/layout/VerticalCurvedList"/>
    <dgm:cxn modelId="{7DF2EC33-CBE8-4116-B5C8-7114AE0BE051}" type="presParOf" srcId="{DFEB5A7F-0061-4A6C-8A3C-353297E2888E}" destId="{10F9FF24-EB7D-49C1-B641-68AC2A6405B6}" srcOrd="6" destOrd="0" presId="urn:microsoft.com/office/officeart/2008/layout/VerticalCurvedList"/>
    <dgm:cxn modelId="{0B09D3D6-E8A5-45CA-89DB-26F9F320F70F}" type="presParOf" srcId="{10F9FF24-EB7D-49C1-B641-68AC2A6405B6}" destId="{6E2D12FC-03FB-422C-9906-9D5D0DE02EB5}" srcOrd="0" destOrd="0" presId="urn:microsoft.com/office/officeart/2008/layout/VerticalCurvedList"/>
    <dgm:cxn modelId="{DA18EF56-BC2F-444C-8A8B-6DDEAD4D22AB}" type="presParOf" srcId="{DFEB5A7F-0061-4A6C-8A3C-353297E2888E}" destId="{767AFA0E-963D-440C-BDC4-EDA5CB8A876E}" srcOrd="7" destOrd="0" presId="urn:microsoft.com/office/officeart/2008/layout/VerticalCurvedList"/>
    <dgm:cxn modelId="{ED8F3AB8-E607-4B23-B228-B8FD9B394120}" type="presParOf" srcId="{DFEB5A7F-0061-4A6C-8A3C-353297E2888E}" destId="{8EC90C58-0BE2-4133-BACF-D503485B1C80}" srcOrd="8" destOrd="0" presId="urn:microsoft.com/office/officeart/2008/layout/VerticalCurvedList"/>
    <dgm:cxn modelId="{04914AFA-9FC7-4499-9EFC-F48C502C9A06}" type="presParOf" srcId="{8EC90C58-0BE2-4133-BACF-D503485B1C80}" destId="{6AC21292-EBC3-42BA-8561-C9149E3E38A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FC9594-ED10-4CAB-946E-011989BF8D0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l-GR"/>
        </a:p>
      </dgm:t>
    </dgm:pt>
    <dgm:pt modelId="{4E0ACB4D-B132-45ED-86E9-DBAA1932222B}">
      <dgm:prSet phldrT="[Κείμενο]"/>
      <dgm:spPr/>
      <dgm:t>
        <a:bodyPr/>
        <a:lstStyle/>
        <a:p>
          <a:r>
            <a:rPr lang="en-US" dirty="0"/>
            <a:t>Ethernet shield </a:t>
          </a:r>
          <a:endParaRPr lang="el-GR" dirty="0"/>
        </a:p>
      </dgm:t>
    </dgm:pt>
    <dgm:pt modelId="{DC1A1464-1D90-42F0-BE9A-29DE6C811C97}" type="parTrans" cxnId="{FF3B054E-49D7-4D4F-B6FC-B7206B901BD1}">
      <dgm:prSet/>
      <dgm:spPr/>
      <dgm:t>
        <a:bodyPr/>
        <a:lstStyle/>
        <a:p>
          <a:endParaRPr lang="el-GR"/>
        </a:p>
      </dgm:t>
    </dgm:pt>
    <dgm:pt modelId="{90BC7272-6DF8-4B62-A7C3-80C2662363A1}" type="sibTrans" cxnId="{FF3B054E-49D7-4D4F-B6FC-B7206B901BD1}">
      <dgm:prSet/>
      <dgm:spPr/>
      <dgm:t>
        <a:bodyPr/>
        <a:lstStyle/>
        <a:p>
          <a:endParaRPr lang="el-GR"/>
        </a:p>
      </dgm:t>
    </dgm:pt>
    <dgm:pt modelId="{86391BB2-03B9-4455-B9FB-17A88245AB08}" type="pres">
      <dgm:prSet presAssocID="{6BFC9594-ED10-4CAB-946E-011989BF8D07}" presName="Name0" presStyleCnt="0">
        <dgm:presLayoutVars>
          <dgm:chMax val="7"/>
          <dgm:chPref val="7"/>
          <dgm:dir/>
        </dgm:presLayoutVars>
      </dgm:prSet>
      <dgm:spPr/>
    </dgm:pt>
    <dgm:pt modelId="{DFEB5A7F-0061-4A6C-8A3C-353297E2888E}" type="pres">
      <dgm:prSet presAssocID="{6BFC9594-ED10-4CAB-946E-011989BF8D07}" presName="Name1" presStyleCnt="0"/>
      <dgm:spPr/>
    </dgm:pt>
    <dgm:pt modelId="{773D2F06-51C8-48DF-9A70-1D9992FDA9FD}" type="pres">
      <dgm:prSet presAssocID="{6BFC9594-ED10-4CAB-946E-011989BF8D07}" presName="cycle" presStyleCnt="0"/>
      <dgm:spPr/>
    </dgm:pt>
    <dgm:pt modelId="{1B503B01-8446-4FF4-A5B3-50DCB47B16A5}" type="pres">
      <dgm:prSet presAssocID="{6BFC9594-ED10-4CAB-946E-011989BF8D07}" presName="srcNode" presStyleLbl="node1" presStyleIdx="0" presStyleCnt="1"/>
      <dgm:spPr/>
    </dgm:pt>
    <dgm:pt modelId="{53390157-ECF0-4EDA-A931-D7E15F23AFCA}" type="pres">
      <dgm:prSet presAssocID="{6BFC9594-ED10-4CAB-946E-011989BF8D07}" presName="conn" presStyleLbl="parChTrans1D2" presStyleIdx="0" presStyleCnt="1"/>
      <dgm:spPr/>
    </dgm:pt>
    <dgm:pt modelId="{2E34722D-0AF3-456B-8F39-0FA83CE5D758}" type="pres">
      <dgm:prSet presAssocID="{6BFC9594-ED10-4CAB-946E-011989BF8D07}" presName="extraNode" presStyleLbl="node1" presStyleIdx="0" presStyleCnt="1"/>
      <dgm:spPr/>
    </dgm:pt>
    <dgm:pt modelId="{93A3A2C7-A972-4C5E-B1F6-21CC65985FF3}" type="pres">
      <dgm:prSet presAssocID="{6BFC9594-ED10-4CAB-946E-011989BF8D07}" presName="dstNode" presStyleLbl="node1" presStyleIdx="0" presStyleCnt="1"/>
      <dgm:spPr/>
    </dgm:pt>
    <dgm:pt modelId="{292E05A3-E701-425E-A3D2-368A69A36984}" type="pres">
      <dgm:prSet presAssocID="{4E0ACB4D-B132-45ED-86E9-DBAA1932222B}" presName="text_1" presStyleLbl="node1" presStyleIdx="0" presStyleCnt="1">
        <dgm:presLayoutVars>
          <dgm:bulletEnabled val="1"/>
        </dgm:presLayoutVars>
      </dgm:prSet>
      <dgm:spPr/>
    </dgm:pt>
    <dgm:pt modelId="{1E2159FC-48E8-4BBB-8A01-9910DCA1E6C7}" type="pres">
      <dgm:prSet presAssocID="{4E0ACB4D-B132-45ED-86E9-DBAA1932222B}" presName="accent_1" presStyleCnt="0"/>
      <dgm:spPr/>
    </dgm:pt>
    <dgm:pt modelId="{0EFCF0A5-41E1-403F-BEF0-8F0843F84DC4}" type="pres">
      <dgm:prSet presAssocID="{4E0ACB4D-B132-45ED-86E9-DBAA1932222B}" presName="accentRepeatNode" presStyleLbl="solidFgAcc1" presStyleIdx="0" presStyleCnt="1"/>
      <dgm:spPr>
        <a:blipFill rotWithShape="0">
          <a:blip xmlns:r="http://schemas.openxmlformats.org/officeDocument/2006/relationships" r:embed="rId1"/>
          <a:srcRect/>
          <a:stretch>
            <a:fillRect l="-11000" r="-11000"/>
          </a:stretch>
        </a:blipFill>
      </dgm:spPr>
    </dgm:pt>
  </dgm:ptLst>
  <dgm:cxnLst>
    <dgm:cxn modelId="{377C8801-9D73-466F-9640-DFC34334A498}" type="presOf" srcId="{6BFC9594-ED10-4CAB-946E-011989BF8D07}" destId="{86391BB2-03B9-4455-B9FB-17A88245AB08}" srcOrd="0" destOrd="0" presId="urn:microsoft.com/office/officeart/2008/layout/VerticalCurvedList"/>
    <dgm:cxn modelId="{014A4D2F-0882-485C-8BD6-EAE6812D9A92}" type="presOf" srcId="{90BC7272-6DF8-4B62-A7C3-80C2662363A1}" destId="{53390157-ECF0-4EDA-A931-D7E15F23AFCA}" srcOrd="0" destOrd="0" presId="urn:microsoft.com/office/officeart/2008/layout/VerticalCurvedList"/>
    <dgm:cxn modelId="{FF3B054E-49D7-4D4F-B6FC-B7206B901BD1}" srcId="{6BFC9594-ED10-4CAB-946E-011989BF8D07}" destId="{4E0ACB4D-B132-45ED-86E9-DBAA1932222B}" srcOrd="0" destOrd="0" parTransId="{DC1A1464-1D90-42F0-BE9A-29DE6C811C97}" sibTransId="{90BC7272-6DF8-4B62-A7C3-80C2662363A1}"/>
    <dgm:cxn modelId="{05A307C5-11BC-4F7D-9439-0343185AB12D}" type="presOf" srcId="{4E0ACB4D-B132-45ED-86E9-DBAA1932222B}" destId="{292E05A3-E701-425E-A3D2-368A69A36984}" srcOrd="0" destOrd="0" presId="urn:microsoft.com/office/officeart/2008/layout/VerticalCurvedList"/>
    <dgm:cxn modelId="{A79EF6F9-A90B-4FE0-8E02-A1EBF6B4233C}" type="presParOf" srcId="{86391BB2-03B9-4455-B9FB-17A88245AB08}" destId="{DFEB5A7F-0061-4A6C-8A3C-353297E2888E}" srcOrd="0" destOrd="0" presId="urn:microsoft.com/office/officeart/2008/layout/VerticalCurvedList"/>
    <dgm:cxn modelId="{1E8DE348-48EB-4AD0-A701-A631BE4FED2E}" type="presParOf" srcId="{DFEB5A7F-0061-4A6C-8A3C-353297E2888E}" destId="{773D2F06-51C8-48DF-9A70-1D9992FDA9FD}" srcOrd="0" destOrd="0" presId="urn:microsoft.com/office/officeart/2008/layout/VerticalCurvedList"/>
    <dgm:cxn modelId="{1440096B-5117-4797-9D70-6D66E3031642}" type="presParOf" srcId="{773D2F06-51C8-48DF-9A70-1D9992FDA9FD}" destId="{1B503B01-8446-4FF4-A5B3-50DCB47B16A5}" srcOrd="0" destOrd="0" presId="urn:microsoft.com/office/officeart/2008/layout/VerticalCurvedList"/>
    <dgm:cxn modelId="{47C28933-824E-483C-93D7-6801484F15E8}" type="presParOf" srcId="{773D2F06-51C8-48DF-9A70-1D9992FDA9FD}" destId="{53390157-ECF0-4EDA-A931-D7E15F23AFCA}" srcOrd="1" destOrd="0" presId="urn:microsoft.com/office/officeart/2008/layout/VerticalCurvedList"/>
    <dgm:cxn modelId="{7284EFC9-61F1-471C-8F17-231D624B1100}" type="presParOf" srcId="{773D2F06-51C8-48DF-9A70-1D9992FDA9FD}" destId="{2E34722D-0AF3-456B-8F39-0FA83CE5D758}" srcOrd="2" destOrd="0" presId="urn:microsoft.com/office/officeart/2008/layout/VerticalCurvedList"/>
    <dgm:cxn modelId="{7858C540-D2EC-4645-9259-DBE6C1401145}" type="presParOf" srcId="{773D2F06-51C8-48DF-9A70-1D9992FDA9FD}" destId="{93A3A2C7-A972-4C5E-B1F6-21CC65985FF3}" srcOrd="3" destOrd="0" presId="urn:microsoft.com/office/officeart/2008/layout/VerticalCurvedList"/>
    <dgm:cxn modelId="{BD6648F5-EE0F-4697-A00E-B80D62DD1214}" type="presParOf" srcId="{DFEB5A7F-0061-4A6C-8A3C-353297E2888E}" destId="{292E05A3-E701-425E-A3D2-368A69A36984}" srcOrd="1" destOrd="0" presId="urn:microsoft.com/office/officeart/2008/layout/VerticalCurvedList"/>
    <dgm:cxn modelId="{C0589AD5-78E0-431B-9431-65C1F8C30549}" type="presParOf" srcId="{DFEB5A7F-0061-4A6C-8A3C-353297E2888E}" destId="{1E2159FC-48E8-4BBB-8A01-9910DCA1E6C7}" srcOrd="2" destOrd="0" presId="urn:microsoft.com/office/officeart/2008/layout/VerticalCurvedList"/>
    <dgm:cxn modelId="{2345E65C-E2E0-4B19-882F-A8C32C931426}" type="presParOf" srcId="{1E2159FC-48E8-4BBB-8A01-9910DCA1E6C7}" destId="{0EFCF0A5-41E1-403F-BEF0-8F0843F84D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AB73EF-259B-494A-A1FE-D0E4F356F9B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l-GR"/>
        </a:p>
      </dgm:t>
    </dgm:pt>
    <dgm:pt modelId="{781191C3-8615-40C4-A9B2-DB3D10C4536E}">
      <dgm:prSet phldrT="[Κείμενο]"/>
      <dgm:spPr/>
      <dgm:t>
        <a:bodyPr/>
        <a:lstStyle/>
        <a:p>
          <a:r>
            <a:rPr lang="el-GR" dirty="0"/>
            <a:t>Τροφοδοσία</a:t>
          </a:r>
        </a:p>
      </dgm:t>
    </dgm:pt>
    <dgm:pt modelId="{EF2A461A-0306-4BA8-9218-6A1ADA001242}" type="parTrans" cxnId="{9951254C-909D-4539-AB8B-7CC9E0A78B33}">
      <dgm:prSet/>
      <dgm:spPr/>
      <dgm:t>
        <a:bodyPr/>
        <a:lstStyle/>
        <a:p>
          <a:endParaRPr lang="el-GR"/>
        </a:p>
      </dgm:t>
    </dgm:pt>
    <dgm:pt modelId="{9A5FFF17-EB9B-4D26-955C-86EC758A8BDB}" type="sibTrans" cxnId="{9951254C-909D-4539-AB8B-7CC9E0A78B33}">
      <dgm:prSet/>
      <dgm:spPr/>
      <dgm:t>
        <a:bodyPr/>
        <a:lstStyle/>
        <a:p>
          <a:endParaRPr lang="el-GR"/>
        </a:p>
      </dgm:t>
    </dgm:pt>
    <dgm:pt modelId="{027C98D9-AD18-4FAF-A5E3-92DE3BDC843D}">
      <dgm:prSet phldrT="[Κείμενο]"/>
      <dgm:spPr/>
      <dgm:t>
        <a:bodyPr/>
        <a:lstStyle/>
        <a:p>
          <a:r>
            <a:rPr lang="el-GR" dirty="0"/>
            <a:t>Ηλιακό πάνελ</a:t>
          </a:r>
        </a:p>
      </dgm:t>
    </dgm:pt>
    <dgm:pt modelId="{50233140-CB38-4D5F-BFF2-F2DD80EB170A}" type="parTrans" cxnId="{01CA1D17-410F-40E6-BC15-B17C0E24F09A}">
      <dgm:prSet/>
      <dgm:spPr/>
      <dgm:t>
        <a:bodyPr/>
        <a:lstStyle/>
        <a:p>
          <a:endParaRPr lang="el-GR"/>
        </a:p>
      </dgm:t>
    </dgm:pt>
    <dgm:pt modelId="{9FE0DCBD-D373-4734-AA4F-7F211E4B79F8}" type="sibTrans" cxnId="{01CA1D17-410F-40E6-BC15-B17C0E24F09A}">
      <dgm:prSet/>
      <dgm:spPr/>
      <dgm:t>
        <a:bodyPr/>
        <a:lstStyle/>
        <a:p>
          <a:endParaRPr lang="el-GR"/>
        </a:p>
      </dgm:t>
    </dgm:pt>
    <dgm:pt modelId="{FC2A43BE-B6F9-4ED2-A633-E40CCC9210D8}">
      <dgm:prSet phldrT="[Κείμενο]"/>
      <dgm:spPr/>
      <dgm:t>
        <a:bodyPr/>
        <a:lstStyle/>
        <a:p>
          <a:r>
            <a:rPr lang="el-GR" dirty="0"/>
            <a:t>Μπαταρία </a:t>
          </a:r>
        </a:p>
      </dgm:t>
    </dgm:pt>
    <dgm:pt modelId="{F28965B0-B27B-4AFF-A1D4-60262CCDF3A7}" type="parTrans" cxnId="{10617135-432C-4FBA-9D37-A0426ABD8BAA}">
      <dgm:prSet/>
      <dgm:spPr/>
      <dgm:t>
        <a:bodyPr/>
        <a:lstStyle/>
        <a:p>
          <a:endParaRPr lang="el-GR"/>
        </a:p>
      </dgm:t>
    </dgm:pt>
    <dgm:pt modelId="{F53160E9-5E6A-4FAB-87B8-D24931F5414E}" type="sibTrans" cxnId="{10617135-432C-4FBA-9D37-A0426ABD8BAA}">
      <dgm:prSet/>
      <dgm:spPr/>
      <dgm:t>
        <a:bodyPr/>
        <a:lstStyle/>
        <a:p>
          <a:endParaRPr lang="el-GR"/>
        </a:p>
      </dgm:t>
    </dgm:pt>
    <dgm:pt modelId="{363E7524-CBE3-46D8-B552-B62C4DE4F78E}">
      <dgm:prSet phldrT="[Κείμενο]"/>
      <dgm:spPr/>
      <dgm:t>
        <a:bodyPr/>
        <a:lstStyle/>
        <a:p>
          <a:r>
            <a:rPr lang="el-GR" dirty="0"/>
            <a:t>Συλλογή δεδομένων</a:t>
          </a:r>
        </a:p>
      </dgm:t>
    </dgm:pt>
    <dgm:pt modelId="{FFB19A4E-6233-4DDA-982C-895206055C26}" type="parTrans" cxnId="{BA967F54-9679-4B05-8F7D-33DCFD87D670}">
      <dgm:prSet/>
      <dgm:spPr/>
      <dgm:t>
        <a:bodyPr/>
        <a:lstStyle/>
        <a:p>
          <a:endParaRPr lang="el-GR"/>
        </a:p>
      </dgm:t>
    </dgm:pt>
    <dgm:pt modelId="{62D808F0-EBC9-4756-8055-53A0F51EB7FB}" type="sibTrans" cxnId="{BA967F54-9679-4B05-8F7D-33DCFD87D670}">
      <dgm:prSet/>
      <dgm:spPr/>
      <dgm:t>
        <a:bodyPr/>
        <a:lstStyle/>
        <a:p>
          <a:endParaRPr lang="el-GR"/>
        </a:p>
      </dgm:t>
    </dgm:pt>
    <dgm:pt modelId="{3D835032-6BA6-4A7C-BFDA-B986866D8415}">
      <dgm:prSet phldrT="[Κείμενο]"/>
      <dgm:spPr/>
      <dgm:t>
        <a:bodyPr/>
        <a:lstStyle/>
        <a:p>
          <a:r>
            <a:rPr lang="el-GR" dirty="0"/>
            <a:t>Μονοξείδιο του άνθρακα</a:t>
          </a:r>
        </a:p>
      </dgm:t>
    </dgm:pt>
    <dgm:pt modelId="{DB164F13-BAB3-42A9-B2CD-A596328FF80B}" type="parTrans" cxnId="{350FB76E-D140-4EF2-99E3-C581D8C81EBB}">
      <dgm:prSet/>
      <dgm:spPr/>
      <dgm:t>
        <a:bodyPr/>
        <a:lstStyle/>
        <a:p>
          <a:endParaRPr lang="el-GR"/>
        </a:p>
      </dgm:t>
    </dgm:pt>
    <dgm:pt modelId="{32D041D8-7831-4C6E-BE8D-5EB99093F228}" type="sibTrans" cxnId="{350FB76E-D140-4EF2-99E3-C581D8C81EBB}">
      <dgm:prSet/>
      <dgm:spPr/>
      <dgm:t>
        <a:bodyPr/>
        <a:lstStyle/>
        <a:p>
          <a:endParaRPr lang="el-GR"/>
        </a:p>
      </dgm:t>
    </dgm:pt>
    <dgm:pt modelId="{8F7C6828-94A9-4944-97BA-9D15798A5742}">
      <dgm:prSet phldrT="[Κείμενο]"/>
      <dgm:spPr/>
      <dgm:t>
        <a:bodyPr/>
        <a:lstStyle/>
        <a:p>
          <a:r>
            <a:rPr lang="el-GR" dirty="0"/>
            <a:t>Αποστολή δεδομένων</a:t>
          </a:r>
        </a:p>
      </dgm:t>
    </dgm:pt>
    <dgm:pt modelId="{AD1ECEAB-F96B-4252-87CB-6D3A4E6D0848}" type="parTrans" cxnId="{BB9B0D24-EC16-44B4-92F2-1D3B982D0F77}">
      <dgm:prSet/>
      <dgm:spPr/>
      <dgm:t>
        <a:bodyPr/>
        <a:lstStyle/>
        <a:p>
          <a:endParaRPr lang="el-GR"/>
        </a:p>
      </dgm:t>
    </dgm:pt>
    <dgm:pt modelId="{5122B97D-A789-4D02-BE2F-C90A27CFA318}" type="sibTrans" cxnId="{BB9B0D24-EC16-44B4-92F2-1D3B982D0F77}">
      <dgm:prSet/>
      <dgm:spPr/>
      <dgm:t>
        <a:bodyPr/>
        <a:lstStyle/>
        <a:p>
          <a:endParaRPr lang="el-GR"/>
        </a:p>
      </dgm:t>
    </dgm:pt>
    <dgm:pt modelId="{3E2609D5-EEA7-4FF4-AC52-4755F1646FF2}">
      <dgm:prSet phldrT="[Κείμενο]"/>
      <dgm:spPr/>
      <dgm:t>
        <a:bodyPr/>
        <a:lstStyle/>
        <a:p>
          <a:r>
            <a:rPr lang="en-US" dirty="0"/>
            <a:t>GSM</a:t>
          </a:r>
          <a:endParaRPr lang="el-GR" dirty="0"/>
        </a:p>
      </dgm:t>
    </dgm:pt>
    <dgm:pt modelId="{C2FC5A10-2400-41C3-8822-D1C1EF413000}" type="parTrans" cxnId="{15BD066F-CAAE-4880-B33A-4FDF59F64218}">
      <dgm:prSet/>
      <dgm:spPr/>
      <dgm:t>
        <a:bodyPr/>
        <a:lstStyle/>
        <a:p>
          <a:endParaRPr lang="el-GR"/>
        </a:p>
      </dgm:t>
    </dgm:pt>
    <dgm:pt modelId="{BC051B7C-8773-43DA-A45F-A624F5804D11}" type="sibTrans" cxnId="{15BD066F-CAAE-4880-B33A-4FDF59F64218}">
      <dgm:prSet/>
      <dgm:spPr/>
      <dgm:t>
        <a:bodyPr/>
        <a:lstStyle/>
        <a:p>
          <a:endParaRPr lang="el-GR"/>
        </a:p>
      </dgm:t>
    </dgm:pt>
    <dgm:pt modelId="{5834EA63-3FA4-40E8-B856-3DD1195B4B80}">
      <dgm:prSet phldrT="[Κείμενο]"/>
      <dgm:spPr/>
      <dgm:t>
        <a:bodyPr/>
        <a:lstStyle/>
        <a:p>
          <a:r>
            <a:rPr lang="en-US" dirty="0"/>
            <a:t>Wi-Fi</a:t>
          </a:r>
          <a:endParaRPr lang="el-GR" dirty="0"/>
        </a:p>
      </dgm:t>
    </dgm:pt>
    <dgm:pt modelId="{91ABC39F-43BA-4F89-915A-282D161CF4DF}" type="parTrans" cxnId="{F317BA24-C693-4A85-8E38-3A54ADC072A6}">
      <dgm:prSet/>
      <dgm:spPr/>
      <dgm:t>
        <a:bodyPr/>
        <a:lstStyle/>
        <a:p>
          <a:endParaRPr lang="el-GR"/>
        </a:p>
      </dgm:t>
    </dgm:pt>
    <dgm:pt modelId="{035B2FF3-2147-426E-A4F7-5D152FA2F7A9}" type="sibTrans" cxnId="{F317BA24-C693-4A85-8E38-3A54ADC072A6}">
      <dgm:prSet/>
      <dgm:spPr/>
      <dgm:t>
        <a:bodyPr/>
        <a:lstStyle/>
        <a:p>
          <a:endParaRPr lang="el-GR"/>
        </a:p>
      </dgm:t>
    </dgm:pt>
    <dgm:pt modelId="{2AD14DE1-8F6E-4611-9BCF-3F91D852D78B}">
      <dgm:prSet phldrT="[Κείμενο]"/>
      <dgm:spPr/>
      <dgm:t>
        <a:bodyPr/>
        <a:lstStyle/>
        <a:p>
          <a:r>
            <a:rPr lang="el-GR" dirty="0"/>
            <a:t>Διοξείδιο του άνθρακα</a:t>
          </a:r>
        </a:p>
      </dgm:t>
    </dgm:pt>
    <dgm:pt modelId="{0FE62C35-7B28-4BAD-8165-121B3E5D5D15}" type="parTrans" cxnId="{2FC5A08B-42C7-4624-84D8-905B0515B8F0}">
      <dgm:prSet/>
      <dgm:spPr/>
    </dgm:pt>
    <dgm:pt modelId="{51640AF0-BBD3-4BE1-AEB2-C80CE402E02B}" type="sibTrans" cxnId="{2FC5A08B-42C7-4624-84D8-905B0515B8F0}">
      <dgm:prSet/>
      <dgm:spPr/>
    </dgm:pt>
    <dgm:pt modelId="{450965EF-3BCB-483E-BAB9-2A5461432753}" type="pres">
      <dgm:prSet presAssocID="{ECAB73EF-259B-494A-A1FE-D0E4F356F9BB}" presName="Name0" presStyleCnt="0">
        <dgm:presLayoutVars>
          <dgm:dir/>
          <dgm:resizeHandles val="exact"/>
        </dgm:presLayoutVars>
      </dgm:prSet>
      <dgm:spPr/>
    </dgm:pt>
    <dgm:pt modelId="{328C0807-A48A-4D78-9215-C4ABF74F2D33}" type="pres">
      <dgm:prSet presAssocID="{781191C3-8615-40C4-A9B2-DB3D10C4536E}" presName="node" presStyleLbl="node1" presStyleIdx="0" presStyleCnt="3">
        <dgm:presLayoutVars>
          <dgm:bulletEnabled val="1"/>
        </dgm:presLayoutVars>
      </dgm:prSet>
      <dgm:spPr/>
    </dgm:pt>
    <dgm:pt modelId="{9218DC1C-09F3-47AB-A9DB-84F1C6572A22}" type="pres">
      <dgm:prSet presAssocID="{9A5FFF17-EB9B-4D26-955C-86EC758A8BDB}" presName="sibTrans" presStyleCnt="0"/>
      <dgm:spPr/>
    </dgm:pt>
    <dgm:pt modelId="{FA8D649B-4673-438F-86A3-FB07CD53DFA9}" type="pres">
      <dgm:prSet presAssocID="{363E7524-CBE3-46D8-B552-B62C4DE4F78E}" presName="node" presStyleLbl="node1" presStyleIdx="1" presStyleCnt="3">
        <dgm:presLayoutVars>
          <dgm:bulletEnabled val="1"/>
        </dgm:presLayoutVars>
      </dgm:prSet>
      <dgm:spPr/>
    </dgm:pt>
    <dgm:pt modelId="{B8D115FF-FEEC-4B31-AEE9-09627F512678}" type="pres">
      <dgm:prSet presAssocID="{62D808F0-EBC9-4756-8055-53A0F51EB7FB}" presName="sibTrans" presStyleCnt="0"/>
      <dgm:spPr/>
    </dgm:pt>
    <dgm:pt modelId="{84210E4C-62AB-4861-ABC7-A6B852BF9FE7}" type="pres">
      <dgm:prSet presAssocID="{8F7C6828-94A9-4944-97BA-9D15798A5742}" presName="node" presStyleLbl="node1" presStyleIdx="2" presStyleCnt="3">
        <dgm:presLayoutVars>
          <dgm:bulletEnabled val="1"/>
        </dgm:presLayoutVars>
      </dgm:prSet>
      <dgm:spPr/>
    </dgm:pt>
  </dgm:ptLst>
  <dgm:cxnLst>
    <dgm:cxn modelId="{01CA1D17-410F-40E6-BC15-B17C0E24F09A}" srcId="{781191C3-8615-40C4-A9B2-DB3D10C4536E}" destId="{027C98D9-AD18-4FAF-A5E3-92DE3BDC843D}" srcOrd="0" destOrd="0" parTransId="{50233140-CB38-4D5F-BFF2-F2DD80EB170A}" sibTransId="{9FE0DCBD-D373-4734-AA4F-7F211E4B79F8}"/>
    <dgm:cxn modelId="{080B891E-B923-4776-AEF2-D7157DA34164}" type="presOf" srcId="{3E2609D5-EEA7-4FF4-AC52-4755F1646FF2}" destId="{84210E4C-62AB-4861-ABC7-A6B852BF9FE7}" srcOrd="0" destOrd="1" presId="urn:microsoft.com/office/officeart/2005/8/layout/hList6"/>
    <dgm:cxn modelId="{BB9B0D24-EC16-44B4-92F2-1D3B982D0F77}" srcId="{ECAB73EF-259B-494A-A1FE-D0E4F356F9BB}" destId="{8F7C6828-94A9-4944-97BA-9D15798A5742}" srcOrd="2" destOrd="0" parTransId="{AD1ECEAB-F96B-4252-87CB-6D3A4E6D0848}" sibTransId="{5122B97D-A789-4D02-BE2F-C90A27CFA318}"/>
    <dgm:cxn modelId="{F317BA24-C693-4A85-8E38-3A54ADC072A6}" srcId="{8F7C6828-94A9-4944-97BA-9D15798A5742}" destId="{5834EA63-3FA4-40E8-B856-3DD1195B4B80}" srcOrd="1" destOrd="0" parTransId="{91ABC39F-43BA-4F89-915A-282D161CF4DF}" sibTransId="{035B2FF3-2147-426E-A4F7-5D152FA2F7A9}"/>
    <dgm:cxn modelId="{10617135-432C-4FBA-9D37-A0426ABD8BAA}" srcId="{781191C3-8615-40C4-A9B2-DB3D10C4536E}" destId="{FC2A43BE-B6F9-4ED2-A633-E40CCC9210D8}" srcOrd="1" destOrd="0" parTransId="{F28965B0-B27B-4AFF-A1D4-60262CCDF3A7}" sibTransId="{F53160E9-5E6A-4FAB-87B8-D24931F5414E}"/>
    <dgm:cxn modelId="{8BE8373F-0CA0-4BC1-8922-20070C8E0182}" type="presOf" srcId="{363E7524-CBE3-46D8-B552-B62C4DE4F78E}" destId="{FA8D649B-4673-438F-86A3-FB07CD53DFA9}" srcOrd="0" destOrd="0" presId="urn:microsoft.com/office/officeart/2005/8/layout/hList6"/>
    <dgm:cxn modelId="{5225EF3F-B02A-44CA-883E-E762B31E96B5}" type="presOf" srcId="{2AD14DE1-8F6E-4611-9BCF-3F91D852D78B}" destId="{FA8D649B-4673-438F-86A3-FB07CD53DFA9}" srcOrd="0" destOrd="2" presId="urn:microsoft.com/office/officeart/2005/8/layout/hList6"/>
    <dgm:cxn modelId="{3363695C-32A7-431F-882A-8A1C841A9DC0}" type="presOf" srcId="{ECAB73EF-259B-494A-A1FE-D0E4F356F9BB}" destId="{450965EF-3BCB-483E-BAB9-2A5461432753}" srcOrd="0" destOrd="0" presId="urn:microsoft.com/office/officeart/2005/8/layout/hList6"/>
    <dgm:cxn modelId="{AB01615F-3D9F-4FF0-9E70-78F7100704CD}" type="presOf" srcId="{3D835032-6BA6-4A7C-BFDA-B986866D8415}" destId="{FA8D649B-4673-438F-86A3-FB07CD53DFA9}" srcOrd="0" destOrd="1" presId="urn:microsoft.com/office/officeart/2005/8/layout/hList6"/>
    <dgm:cxn modelId="{9951254C-909D-4539-AB8B-7CC9E0A78B33}" srcId="{ECAB73EF-259B-494A-A1FE-D0E4F356F9BB}" destId="{781191C3-8615-40C4-A9B2-DB3D10C4536E}" srcOrd="0" destOrd="0" parTransId="{EF2A461A-0306-4BA8-9218-6A1ADA001242}" sibTransId="{9A5FFF17-EB9B-4D26-955C-86EC758A8BDB}"/>
    <dgm:cxn modelId="{350FB76E-D140-4EF2-99E3-C581D8C81EBB}" srcId="{363E7524-CBE3-46D8-B552-B62C4DE4F78E}" destId="{3D835032-6BA6-4A7C-BFDA-B986866D8415}" srcOrd="0" destOrd="0" parTransId="{DB164F13-BAB3-42A9-B2CD-A596328FF80B}" sibTransId="{32D041D8-7831-4C6E-BE8D-5EB99093F228}"/>
    <dgm:cxn modelId="{15BD066F-CAAE-4880-B33A-4FDF59F64218}" srcId="{8F7C6828-94A9-4944-97BA-9D15798A5742}" destId="{3E2609D5-EEA7-4FF4-AC52-4755F1646FF2}" srcOrd="0" destOrd="0" parTransId="{C2FC5A10-2400-41C3-8822-D1C1EF413000}" sibTransId="{BC051B7C-8773-43DA-A45F-A624F5804D11}"/>
    <dgm:cxn modelId="{2E153351-2FF0-4DB5-8482-E2CF13C2B48E}" type="presOf" srcId="{5834EA63-3FA4-40E8-B856-3DD1195B4B80}" destId="{84210E4C-62AB-4861-ABC7-A6B852BF9FE7}" srcOrd="0" destOrd="2" presId="urn:microsoft.com/office/officeart/2005/8/layout/hList6"/>
    <dgm:cxn modelId="{BA967F54-9679-4B05-8F7D-33DCFD87D670}" srcId="{ECAB73EF-259B-494A-A1FE-D0E4F356F9BB}" destId="{363E7524-CBE3-46D8-B552-B62C4DE4F78E}" srcOrd="1" destOrd="0" parTransId="{FFB19A4E-6233-4DDA-982C-895206055C26}" sibTransId="{62D808F0-EBC9-4756-8055-53A0F51EB7FB}"/>
    <dgm:cxn modelId="{52958E86-5B4B-483C-AAE0-47F7AF158F86}" type="presOf" srcId="{FC2A43BE-B6F9-4ED2-A633-E40CCC9210D8}" destId="{328C0807-A48A-4D78-9215-C4ABF74F2D33}" srcOrd="0" destOrd="2" presId="urn:microsoft.com/office/officeart/2005/8/layout/hList6"/>
    <dgm:cxn modelId="{669EF086-E3E4-4E71-AF73-656F07D000FB}" type="presOf" srcId="{781191C3-8615-40C4-A9B2-DB3D10C4536E}" destId="{328C0807-A48A-4D78-9215-C4ABF74F2D33}" srcOrd="0" destOrd="0" presId="urn:microsoft.com/office/officeart/2005/8/layout/hList6"/>
    <dgm:cxn modelId="{2FC5A08B-42C7-4624-84D8-905B0515B8F0}" srcId="{363E7524-CBE3-46D8-B552-B62C4DE4F78E}" destId="{2AD14DE1-8F6E-4611-9BCF-3F91D852D78B}" srcOrd="1" destOrd="0" parTransId="{0FE62C35-7B28-4BAD-8165-121B3E5D5D15}" sibTransId="{51640AF0-BBD3-4BE1-AEB2-C80CE402E02B}"/>
    <dgm:cxn modelId="{E5F80C9A-6DB7-46E9-879E-8670E2D60378}" type="presOf" srcId="{027C98D9-AD18-4FAF-A5E3-92DE3BDC843D}" destId="{328C0807-A48A-4D78-9215-C4ABF74F2D33}" srcOrd="0" destOrd="1" presId="urn:microsoft.com/office/officeart/2005/8/layout/hList6"/>
    <dgm:cxn modelId="{C52D21C8-E371-4EFD-A86F-864EC7AC3B7F}" type="presOf" srcId="{8F7C6828-94A9-4944-97BA-9D15798A5742}" destId="{84210E4C-62AB-4861-ABC7-A6B852BF9FE7}" srcOrd="0" destOrd="0" presId="urn:microsoft.com/office/officeart/2005/8/layout/hList6"/>
    <dgm:cxn modelId="{96F036E7-3A06-4EE6-887B-C2183AB7EA55}" type="presParOf" srcId="{450965EF-3BCB-483E-BAB9-2A5461432753}" destId="{328C0807-A48A-4D78-9215-C4ABF74F2D33}" srcOrd="0" destOrd="0" presId="urn:microsoft.com/office/officeart/2005/8/layout/hList6"/>
    <dgm:cxn modelId="{91CDBB3C-6595-4403-810D-E2D9DB6B0EA0}" type="presParOf" srcId="{450965EF-3BCB-483E-BAB9-2A5461432753}" destId="{9218DC1C-09F3-47AB-A9DB-84F1C6572A22}" srcOrd="1" destOrd="0" presId="urn:microsoft.com/office/officeart/2005/8/layout/hList6"/>
    <dgm:cxn modelId="{CAF14318-2D07-428B-A060-5E003D9C6904}" type="presParOf" srcId="{450965EF-3BCB-483E-BAB9-2A5461432753}" destId="{FA8D649B-4673-438F-86A3-FB07CD53DFA9}" srcOrd="2" destOrd="0" presId="urn:microsoft.com/office/officeart/2005/8/layout/hList6"/>
    <dgm:cxn modelId="{72E3797A-9741-442E-BC1E-D6498ED09F8A}" type="presParOf" srcId="{450965EF-3BCB-483E-BAB9-2A5461432753}" destId="{B8D115FF-FEEC-4B31-AEE9-09627F512678}" srcOrd="3" destOrd="0" presId="urn:microsoft.com/office/officeart/2005/8/layout/hList6"/>
    <dgm:cxn modelId="{BD87AF6A-12EE-45D6-9884-0EEB41BD8A85}" type="presParOf" srcId="{450965EF-3BCB-483E-BAB9-2A5461432753}" destId="{84210E4C-62AB-4861-ABC7-A6B852BF9FE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216F3-6885-475F-930F-876F34AE39A8}">
      <dsp:nvSpPr>
        <dsp:cNvPr id="0" name=""/>
        <dsp:cNvSpPr/>
      </dsp:nvSpPr>
      <dsp:spPr>
        <a:xfrm>
          <a:off x="9275" y="986759"/>
          <a:ext cx="2772407" cy="166344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dirty="0"/>
            <a:t>Συλλογή δεδομένων</a:t>
          </a:r>
        </a:p>
      </dsp:txBody>
      <dsp:txXfrm>
        <a:off x="57996" y="1035480"/>
        <a:ext cx="2674965" cy="1566002"/>
      </dsp:txXfrm>
    </dsp:sp>
    <dsp:sp modelId="{1FAA516D-9EA0-457B-972C-996CDD841177}">
      <dsp:nvSpPr>
        <dsp:cNvPr id="0" name=""/>
        <dsp:cNvSpPr/>
      </dsp:nvSpPr>
      <dsp:spPr>
        <a:xfrm>
          <a:off x="3058923" y="1474702"/>
          <a:ext cx="587750" cy="687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l-GR" sz="2500" kern="1200" dirty="0"/>
        </a:p>
      </dsp:txBody>
      <dsp:txXfrm>
        <a:off x="3058923" y="1612213"/>
        <a:ext cx="411425" cy="412535"/>
      </dsp:txXfrm>
    </dsp:sp>
    <dsp:sp modelId="{10DD7B83-F83D-4176-8B45-770BD0480781}">
      <dsp:nvSpPr>
        <dsp:cNvPr id="0" name=""/>
        <dsp:cNvSpPr/>
      </dsp:nvSpPr>
      <dsp:spPr>
        <a:xfrm>
          <a:off x="3890646" y="986759"/>
          <a:ext cx="2772407" cy="166344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dirty="0"/>
            <a:t>Έλεγχος καλύμματος κάδου</a:t>
          </a:r>
        </a:p>
      </dsp:txBody>
      <dsp:txXfrm>
        <a:off x="3939367" y="1035480"/>
        <a:ext cx="2674965" cy="1566002"/>
      </dsp:txXfrm>
    </dsp:sp>
    <dsp:sp modelId="{EFB8C6B4-B54A-4535-8B46-50BC0374FBA7}">
      <dsp:nvSpPr>
        <dsp:cNvPr id="0" name=""/>
        <dsp:cNvSpPr/>
      </dsp:nvSpPr>
      <dsp:spPr>
        <a:xfrm>
          <a:off x="6940294" y="1474702"/>
          <a:ext cx="587750" cy="687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l-GR" sz="2500" kern="1200" dirty="0"/>
        </a:p>
      </dsp:txBody>
      <dsp:txXfrm>
        <a:off x="6940294" y="1612213"/>
        <a:ext cx="411425" cy="412535"/>
      </dsp:txXfrm>
    </dsp:sp>
    <dsp:sp modelId="{D0561DCB-47D6-4609-8954-74C69EB9F943}">
      <dsp:nvSpPr>
        <dsp:cNvPr id="0" name=""/>
        <dsp:cNvSpPr/>
      </dsp:nvSpPr>
      <dsp:spPr>
        <a:xfrm>
          <a:off x="7772016" y="986759"/>
          <a:ext cx="2772407" cy="166344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l-GR" sz="3100" kern="1200" dirty="0"/>
            <a:t>Αποστολή δεδομένων</a:t>
          </a:r>
        </a:p>
      </dsp:txBody>
      <dsp:txXfrm>
        <a:off x="7820737" y="1035480"/>
        <a:ext cx="2674965" cy="1566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0157-ECF0-4EDA-A931-D7E15F23AFCA}">
      <dsp:nvSpPr>
        <dsp:cNvPr id="0" name=""/>
        <dsp:cNvSpPr/>
      </dsp:nvSpPr>
      <dsp:spPr>
        <a:xfrm>
          <a:off x="-4111193" y="-630957"/>
          <a:ext cx="4898878" cy="4898878"/>
        </a:xfrm>
        <a:prstGeom prst="blockArc">
          <a:avLst>
            <a:gd name="adj1" fmla="val 18900000"/>
            <a:gd name="adj2" fmla="val 2700000"/>
            <a:gd name="adj3" fmla="val 441"/>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2E05A3-E701-425E-A3D2-368A69A36984}">
      <dsp:nvSpPr>
        <dsp:cNvPr id="0" name=""/>
        <dsp:cNvSpPr/>
      </dsp:nvSpPr>
      <dsp:spPr>
        <a:xfrm>
          <a:off x="506558" y="363696"/>
          <a:ext cx="4721849" cy="7273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368" tIns="73660" rIns="73660" bIns="73660" numCol="1" spcCol="1270" anchor="ctr" anchorCtr="0">
          <a:noAutofit/>
        </a:bodyPr>
        <a:lstStyle/>
        <a:p>
          <a:pPr marL="0" lvl="0" indent="0" algn="l" defTabSz="1289050">
            <a:lnSpc>
              <a:spcPct val="90000"/>
            </a:lnSpc>
            <a:spcBef>
              <a:spcPct val="0"/>
            </a:spcBef>
            <a:spcAft>
              <a:spcPct val="35000"/>
            </a:spcAft>
            <a:buNone/>
          </a:pPr>
          <a:r>
            <a:rPr lang="el-GR" sz="2900" kern="1200" dirty="0"/>
            <a:t>Αισθητήρας μεθανίου</a:t>
          </a:r>
        </a:p>
      </dsp:txBody>
      <dsp:txXfrm>
        <a:off x="506558" y="363696"/>
        <a:ext cx="4721849" cy="727392"/>
      </dsp:txXfrm>
    </dsp:sp>
    <dsp:sp modelId="{0EFCF0A5-41E1-403F-BEF0-8F0843F84DC4}">
      <dsp:nvSpPr>
        <dsp:cNvPr id="0" name=""/>
        <dsp:cNvSpPr/>
      </dsp:nvSpPr>
      <dsp:spPr>
        <a:xfrm>
          <a:off x="51938" y="272772"/>
          <a:ext cx="909240" cy="909240"/>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6B3C48-F3BC-42D8-ADFF-FEBC0150A3AE}">
      <dsp:nvSpPr>
        <dsp:cNvPr id="0" name=""/>
        <dsp:cNvSpPr/>
      </dsp:nvSpPr>
      <dsp:spPr>
        <a:xfrm>
          <a:off x="770965" y="1454785"/>
          <a:ext cx="4457442" cy="7273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368" tIns="73660" rIns="73660" bIns="73660" numCol="1" spcCol="1270" anchor="ctr" anchorCtr="0">
          <a:noAutofit/>
        </a:bodyPr>
        <a:lstStyle/>
        <a:p>
          <a:pPr marL="0" lvl="0" indent="0" algn="l" defTabSz="1289050">
            <a:lnSpc>
              <a:spcPct val="90000"/>
            </a:lnSpc>
            <a:spcBef>
              <a:spcPct val="0"/>
            </a:spcBef>
            <a:spcAft>
              <a:spcPct val="35000"/>
            </a:spcAft>
            <a:buNone/>
          </a:pPr>
          <a:r>
            <a:rPr lang="el-GR" sz="2900" kern="1200" dirty="0"/>
            <a:t>Αισθητήρας Φωτιάς</a:t>
          </a:r>
        </a:p>
      </dsp:txBody>
      <dsp:txXfrm>
        <a:off x="770965" y="1454785"/>
        <a:ext cx="4457442" cy="727392"/>
      </dsp:txXfrm>
    </dsp:sp>
    <dsp:sp modelId="{8343C09D-4D1C-4FCA-AC0F-CC0B532AD6A4}">
      <dsp:nvSpPr>
        <dsp:cNvPr id="0" name=""/>
        <dsp:cNvSpPr/>
      </dsp:nvSpPr>
      <dsp:spPr>
        <a:xfrm>
          <a:off x="316345" y="1363861"/>
          <a:ext cx="909240" cy="909240"/>
        </a:xfrm>
        <a:prstGeom prst="ellipse">
          <a:avLst/>
        </a:prstGeom>
        <a:blipFill rotWithShape="0">
          <a:blip xmlns:r="http://schemas.openxmlformats.org/officeDocument/2006/relationships" r:embed="rId3"/>
          <a:srcRect/>
          <a:stretch>
            <a:fillRect l="-13000" r="-13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706B62-F432-44C8-BE0D-A90B28EEE8AE}">
      <dsp:nvSpPr>
        <dsp:cNvPr id="0" name=""/>
        <dsp:cNvSpPr/>
      </dsp:nvSpPr>
      <dsp:spPr>
        <a:xfrm>
          <a:off x="506558" y="2545874"/>
          <a:ext cx="4721849" cy="7273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368" tIns="73660" rIns="73660" bIns="73660" numCol="1" spcCol="1270" anchor="ctr" anchorCtr="0">
          <a:noAutofit/>
        </a:bodyPr>
        <a:lstStyle/>
        <a:p>
          <a:pPr marL="0" lvl="0" indent="0" algn="l" defTabSz="1289050">
            <a:lnSpc>
              <a:spcPct val="90000"/>
            </a:lnSpc>
            <a:spcBef>
              <a:spcPct val="0"/>
            </a:spcBef>
            <a:spcAft>
              <a:spcPct val="35000"/>
            </a:spcAft>
            <a:buNone/>
          </a:pPr>
          <a:r>
            <a:rPr lang="el-GR" sz="2900" kern="1200" dirty="0"/>
            <a:t>Αισθητήρας υπερήχων </a:t>
          </a:r>
        </a:p>
      </dsp:txBody>
      <dsp:txXfrm>
        <a:off x="506558" y="2545874"/>
        <a:ext cx="4721849" cy="727392"/>
      </dsp:txXfrm>
    </dsp:sp>
    <dsp:sp modelId="{6AC21292-EBC3-42BA-8561-C9149E3E38A1}">
      <dsp:nvSpPr>
        <dsp:cNvPr id="0" name=""/>
        <dsp:cNvSpPr/>
      </dsp:nvSpPr>
      <dsp:spPr>
        <a:xfrm>
          <a:off x="51938" y="2454950"/>
          <a:ext cx="909240" cy="909240"/>
        </a:xfrm>
        <a:prstGeom prst="ellipse">
          <a:avLst/>
        </a:prstGeom>
        <a:blipFill rotWithShape="0">
          <a:blip xmlns:r="http://schemas.openxmlformats.org/officeDocument/2006/relationships" r:embed="rId4"/>
          <a:srcRect/>
          <a:stretch>
            <a:fillRect t="-2000" b="-2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0157-ECF0-4EDA-A931-D7E15F23AFCA}">
      <dsp:nvSpPr>
        <dsp:cNvPr id="0" name=""/>
        <dsp:cNvSpPr/>
      </dsp:nvSpPr>
      <dsp:spPr>
        <a:xfrm>
          <a:off x="-4111193" y="-630957"/>
          <a:ext cx="4898878" cy="4898878"/>
        </a:xfrm>
        <a:prstGeom prst="blockArc">
          <a:avLst>
            <a:gd name="adj1" fmla="val 18900000"/>
            <a:gd name="adj2" fmla="val 2700000"/>
            <a:gd name="adj3" fmla="val 441"/>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2E05A3-E701-425E-A3D2-368A69A36984}">
      <dsp:nvSpPr>
        <dsp:cNvPr id="0" name=""/>
        <dsp:cNvSpPr/>
      </dsp:nvSpPr>
      <dsp:spPr>
        <a:xfrm>
          <a:off x="412724" y="279609"/>
          <a:ext cx="4815683" cy="55951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111"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DC motor</a:t>
          </a:r>
          <a:endParaRPr lang="el-GR" sz="2900" kern="1200" dirty="0"/>
        </a:p>
      </dsp:txBody>
      <dsp:txXfrm>
        <a:off x="412724" y="279609"/>
        <a:ext cx="4815683" cy="559510"/>
      </dsp:txXfrm>
    </dsp:sp>
    <dsp:sp modelId="{0EFCF0A5-41E1-403F-BEF0-8F0843F84DC4}">
      <dsp:nvSpPr>
        <dsp:cNvPr id="0" name=""/>
        <dsp:cNvSpPr/>
      </dsp:nvSpPr>
      <dsp:spPr>
        <a:xfrm>
          <a:off x="63030" y="209670"/>
          <a:ext cx="699387" cy="699387"/>
        </a:xfrm>
        <a:prstGeom prst="ellipse">
          <a:avLst/>
        </a:prstGeom>
        <a:blipFill rotWithShape="0">
          <a:blip xmlns:r="http://schemas.openxmlformats.org/officeDocument/2006/relationships" r:embed="rId1"/>
          <a:srcRect/>
          <a:stretch>
            <a:fillRect l="-16000" r="-16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6B3C48-F3BC-42D8-ADFF-FEBC0150A3AE}">
      <dsp:nvSpPr>
        <dsp:cNvPr id="0" name=""/>
        <dsp:cNvSpPr/>
      </dsp:nvSpPr>
      <dsp:spPr>
        <a:xfrm>
          <a:off x="733505" y="1119020"/>
          <a:ext cx="4494902" cy="55951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111" tIns="73660" rIns="73660" bIns="73660" numCol="1" spcCol="1270" anchor="ctr" anchorCtr="0">
          <a:noAutofit/>
        </a:bodyPr>
        <a:lstStyle/>
        <a:p>
          <a:pPr marL="0" lvl="0" indent="0" algn="l" defTabSz="1289050">
            <a:lnSpc>
              <a:spcPct val="90000"/>
            </a:lnSpc>
            <a:spcBef>
              <a:spcPct val="0"/>
            </a:spcBef>
            <a:spcAft>
              <a:spcPct val="35000"/>
            </a:spcAft>
            <a:buNone/>
          </a:pPr>
          <a:r>
            <a:rPr lang="el-GR" sz="2900" kern="1200" dirty="0"/>
            <a:t>Αισθητήρας κίνησης</a:t>
          </a:r>
        </a:p>
      </dsp:txBody>
      <dsp:txXfrm>
        <a:off x="733505" y="1119020"/>
        <a:ext cx="4494902" cy="559510"/>
      </dsp:txXfrm>
    </dsp:sp>
    <dsp:sp modelId="{8343C09D-4D1C-4FCA-AC0F-CC0B532AD6A4}">
      <dsp:nvSpPr>
        <dsp:cNvPr id="0" name=""/>
        <dsp:cNvSpPr/>
      </dsp:nvSpPr>
      <dsp:spPr>
        <a:xfrm>
          <a:off x="383811" y="1049081"/>
          <a:ext cx="699387" cy="699387"/>
        </a:xfrm>
        <a:prstGeom prst="ellipse">
          <a:avLst/>
        </a:prstGeom>
        <a:blipFill rotWithShape="0">
          <a:blip xmlns:r="http://schemas.openxmlformats.org/officeDocument/2006/relationships" r:embed="rId2"/>
          <a:srcRect/>
          <a:stretch>
            <a:fillRect l="-15000" r="-15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DC246-405F-483F-87AF-394A5D2F6E28}">
      <dsp:nvSpPr>
        <dsp:cNvPr id="0" name=""/>
        <dsp:cNvSpPr/>
      </dsp:nvSpPr>
      <dsp:spPr>
        <a:xfrm>
          <a:off x="733505" y="1958431"/>
          <a:ext cx="4494902" cy="55951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111" tIns="73660" rIns="73660" bIns="73660" numCol="1" spcCol="1270" anchor="ctr" anchorCtr="0">
          <a:noAutofit/>
        </a:bodyPr>
        <a:lstStyle/>
        <a:p>
          <a:pPr marL="0" lvl="0" indent="0" algn="l" defTabSz="1289050">
            <a:lnSpc>
              <a:spcPct val="90000"/>
            </a:lnSpc>
            <a:spcBef>
              <a:spcPct val="0"/>
            </a:spcBef>
            <a:spcAft>
              <a:spcPct val="35000"/>
            </a:spcAft>
            <a:buNone/>
          </a:pPr>
          <a:r>
            <a:rPr lang="el-GR" sz="2900" kern="1200" dirty="0"/>
            <a:t>Ένδειξη </a:t>
          </a:r>
          <a:r>
            <a:rPr lang="en-US" sz="2900" kern="1200" dirty="0"/>
            <a:t>led </a:t>
          </a:r>
          <a:endParaRPr lang="el-GR" sz="2900" kern="1200" dirty="0"/>
        </a:p>
      </dsp:txBody>
      <dsp:txXfrm>
        <a:off x="733505" y="1958431"/>
        <a:ext cx="4494902" cy="559510"/>
      </dsp:txXfrm>
    </dsp:sp>
    <dsp:sp modelId="{6E2D12FC-03FB-422C-9906-9D5D0DE02EB5}">
      <dsp:nvSpPr>
        <dsp:cNvPr id="0" name=""/>
        <dsp:cNvSpPr/>
      </dsp:nvSpPr>
      <dsp:spPr>
        <a:xfrm>
          <a:off x="383811" y="1888493"/>
          <a:ext cx="699387" cy="699387"/>
        </a:xfrm>
        <a:prstGeom prst="ellipse">
          <a:avLst/>
        </a:prstGeom>
        <a:blipFill rotWithShape="0">
          <a:blip xmlns:r="http://schemas.openxmlformats.org/officeDocument/2006/relationships" r:embed="rId3"/>
          <a:srcRect/>
          <a:stretch>
            <a:fillRect l="-31000" r="-31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7AFA0E-963D-440C-BDC4-EDA5CB8A876E}">
      <dsp:nvSpPr>
        <dsp:cNvPr id="0" name=""/>
        <dsp:cNvSpPr/>
      </dsp:nvSpPr>
      <dsp:spPr>
        <a:xfrm>
          <a:off x="412724" y="2797842"/>
          <a:ext cx="4815683" cy="55951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111"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t>RFID</a:t>
          </a:r>
          <a:endParaRPr lang="el-GR" sz="2900" kern="1200" dirty="0"/>
        </a:p>
      </dsp:txBody>
      <dsp:txXfrm>
        <a:off x="412724" y="2797842"/>
        <a:ext cx="4815683" cy="559510"/>
      </dsp:txXfrm>
    </dsp:sp>
    <dsp:sp modelId="{6AC21292-EBC3-42BA-8561-C9149E3E38A1}">
      <dsp:nvSpPr>
        <dsp:cNvPr id="0" name=""/>
        <dsp:cNvSpPr/>
      </dsp:nvSpPr>
      <dsp:spPr>
        <a:xfrm>
          <a:off x="63030" y="2727904"/>
          <a:ext cx="699387" cy="699387"/>
        </a:xfrm>
        <a:prstGeom prst="ellipse">
          <a:avLst/>
        </a:prstGeom>
        <a:blipFill rotWithShape="0">
          <a:blip xmlns:r="http://schemas.openxmlformats.org/officeDocument/2006/relationships" r:embed="rId4"/>
          <a:srcRect/>
          <a:stretch>
            <a:fillRect t="-1000" b="-1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0157-ECF0-4EDA-A931-D7E15F23AFCA}">
      <dsp:nvSpPr>
        <dsp:cNvPr id="0" name=""/>
        <dsp:cNvSpPr/>
      </dsp:nvSpPr>
      <dsp:spPr>
        <a:xfrm>
          <a:off x="-3790393" y="-630957"/>
          <a:ext cx="4898878" cy="4898878"/>
        </a:xfrm>
        <a:prstGeom prst="blockArc">
          <a:avLst>
            <a:gd name="adj1" fmla="val 18900000"/>
            <a:gd name="adj2" fmla="val 2700000"/>
            <a:gd name="adj3" fmla="val 441"/>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2E05A3-E701-425E-A3D2-368A69A36984}">
      <dsp:nvSpPr>
        <dsp:cNvPr id="0" name=""/>
        <dsp:cNvSpPr/>
      </dsp:nvSpPr>
      <dsp:spPr>
        <a:xfrm>
          <a:off x="1072115" y="960788"/>
          <a:ext cx="4204734" cy="171538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3420" tIns="129540" rIns="129540" bIns="129540" numCol="1" spcCol="1270" anchor="ctr" anchorCtr="0">
          <a:noAutofit/>
        </a:bodyPr>
        <a:lstStyle/>
        <a:p>
          <a:pPr marL="0" lvl="0" indent="0" algn="l" defTabSz="2266950">
            <a:lnSpc>
              <a:spcPct val="90000"/>
            </a:lnSpc>
            <a:spcBef>
              <a:spcPct val="0"/>
            </a:spcBef>
            <a:spcAft>
              <a:spcPct val="35000"/>
            </a:spcAft>
            <a:buNone/>
          </a:pPr>
          <a:r>
            <a:rPr lang="en-US" sz="5100" kern="1200" dirty="0"/>
            <a:t>Ethernet shield </a:t>
          </a:r>
          <a:endParaRPr lang="el-GR" sz="5100" kern="1200" dirty="0"/>
        </a:p>
      </dsp:txBody>
      <dsp:txXfrm>
        <a:off x="1072115" y="960788"/>
        <a:ext cx="4204734" cy="1715385"/>
      </dsp:txXfrm>
    </dsp:sp>
    <dsp:sp modelId="{0EFCF0A5-41E1-403F-BEF0-8F0843F84DC4}">
      <dsp:nvSpPr>
        <dsp:cNvPr id="0" name=""/>
        <dsp:cNvSpPr/>
      </dsp:nvSpPr>
      <dsp:spPr>
        <a:xfrm>
          <a:off x="0" y="746365"/>
          <a:ext cx="2144231" cy="2144231"/>
        </a:xfrm>
        <a:prstGeom prst="ellipse">
          <a:avLst/>
        </a:prstGeom>
        <a:blipFill rotWithShape="0">
          <a:blip xmlns:r="http://schemas.openxmlformats.org/officeDocument/2006/relationships" r:embed="rId1"/>
          <a:srcRect/>
          <a:stretch>
            <a:fillRect l="-11000" r="-11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C0807-A48A-4D78-9215-C4ABF74F2D33}">
      <dsp:nvSpPr>
        <dsp:cNvPr id="0" name=""/>
        <dsp:cNvSpPr/>
      </dsp:nvSpPr>
      <dsp:spPr>
        <a:xfrm rot="16200000">
          <a:off x="-142411" y="143700"/>
          <a:ext cx="3636963" cy="3349562"/>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1" bIns="0" numCol="1" spcCol="1270" anchor="t" anchorCtr="0">
          <a:noAutofit/>
        </a:bodyPr>
        <a:lstStyle/>
        <a:p>
          <a:pPr marL="0" lvl="0" indent="0" algn="l" defTabSz="1200150">
            <a:lnSpc>
              <a:spcPct val="90000"/>
            </a:lnSpc>
            <a:spcBef>
              <a:spcPct val="0"/>
            </a:spcBef>
            <a:spcAft>
              <a:spcPct val="35000"/>
            </a:spcAft>
            <a:buNone/>
          </a:pPr>
          <a:r>
            <a:rPr lang="el-GR" sz="2700" kern="1200" dirty="0"/>
            <a:t>Τροφοδοσία</a:t>
          </a:r>
        </a:p>
        <a:p>
          <a:pPr marL="228600" lvl="1" indent="-228600" algn="l" defTabSz="933450">
            <a:lnSpc>
              <a:spcPct val="90000"/>
            </a:lnSpc>
            <a:spcBef>
              <a:spcPct val="0"/>
            </a:spcBef>
            <a:spcAft>
              <a:spcPct val="15000"/>
            </a:spcAft>
            <a:buChar char="•"/>
          </a:pPr>
          <a:r>
            <a:rPr lang="el-GR" sz="2100" kern="1200" dirty="0"/>
            <a:t>Ηλιακό πάνελ</a:t>
          </a:r>
        </a:p>
        <a:p>
          <a:pPr marL="228600" lvl="1" indent="-228600" algn="l" defTabSz="933450">
            <a:lnSpc>
              <a:spcPct val="90000"/>
            </a:lnSpc>
            <a:spcBef>
              <a:spcPct val="0"/>
            </a:spcBef>
            <a:spcAft>
              <a:spcPct val="15000"/>
            </a:spcAft>
            <a:buChar char="•"/>
          </a:pPr>
          <a:r>
            <a:rPr lang="el-GR" sz="2100" kern="1200" dirty="0"/>
            <a:t>Μπαταρία </a:t>
          </a:r>
        </a:p>
      </dsp:txBody>
      <dsp:txXfrm rot="5400000">
        <a:off x="1290" y="727392"/>
        <a:ext cx="3349562" cy="2182177"/>
      </dsp:txXfrm>
    </dsp:sp>
    <dsp:sp modelId="{FA8D649B-4673-438F-86A3-FB07CD53DFA9}">
      <dsp:nvSpPr>
        <dsp:cNvPr id="0" name=""/>
        <dsp:cNvSpPr/>
      </dsp:nvSpPr>
      <dsp:spPr>
        <a:xfrm rot="16200000">
          <a:off x="3458368" y="143700"/>
          <a:ext cx="3636963" cy="3349562"/>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1" bIns="0" numCol="1" spcCol="1270" anchor="t" anchorCtr="0">
          <a:noAutofit/>
        </a:bodyPr>
        <a:lstStyle/>
        <a:p>
          <a:pPr marL="0" lvl="0" indent="0" algn="l" defTabSz="1200150">
            <a:lnSpc>
              <a:spcPct val="90000"/>
            </a:lnSpc>
            <a:spcBef>
              <a:spcPct val="0"/>
            </a:spcBef>
            <a:spcAft>
              <a:spcPct val="35000"/>
            </a:spcAft>
            <a:buNone/>
          </a:pPr>
          <a:r>
            <a:rPr lang="el-GR" sz="2700" kern="1200" dirty="0"/>
            <a:t>Συλλογή δεδομένων</a:t>
          </a:r>
        </a:p>
        <a:p>
          <a:pPr marL="228600" lvl="1" indent="-228600" algn="l" defTabSz="933450">
            <a:lnSpc>
              <a:spcPct val="90000"/>
            </a:lnSpc>
            <a:spcBef>
              <a:spcPct val="0"/>
            </a:spcBef>
            <a:spcAft>
              <a:spcPct val="15000"/>
            </a:spcAft>
            <a:buChar char="•"/>
          </a:pPr>
          <a:r>
            <a:rPr lang="el-GR" sz="2100" kern="1200" dirty="0"/>
            <a:t>Μονοξείδιο του άνθρακα</a:t>
          </a:r>
        </a:p>
        <a:p>
          <a:pPr marL="228600" lvl="1" indent="-228600" algn="l" defTabSz="933450">
            <a:lnSpc>
              <a:spcPct val="90000"/>
            </a:lnSpc>
            <a:spcBef>
              <a:spcPct val="0"/>
            </a:spcBef>
            <a:spcAft>
              <a:spcPct val="15000"/>
            </a:spcAft>
            <a:buChar char="•"/>
          </a:pPr>
          <a:r>
            <a:rPr lang="el-GR" sz="2100" kern="1200" dirty="0"/>
            <a:t>Διοξείδιο του άνθρακα</a:t>
          </a:r>
        </a:p>
      </dsp:txBody>
      <dsp:txXfrm rot="5400000">
        <a:off x="3602069" y="727392"/>
        <a:ext cx="3349562" cy="2182177"/>
      </dsp:txXfrm>
    </dsp:sp>
    <dsp:sp modelId="{84210E4C-62AB-4861-ABC7-A6B852BF9FE7}">
      <dsp:nvSpPr>
        <dsp:cNvPr id="0" name=""/>
        <dsp:cNvSpPr/>
      </dsp:nvSpPr>
      <dsp:spPr>
        <a:xfrm rot="16200000">
          <a:off x="7059148" y="143700"/>
          <a:ext cx="3636963" cy="3349562"/>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1" bIns="0" numCol="1" spcCol="1270" anchor="t" anchorCtr="0">
          <a:noAutofit/>
        </a:bodyPr>
        <a:lstStyle/>
        <a:p>
          <a:pPr marL="0" lvl="0" indent="0" algn="l" defTabSz="1200150">
            <a:lnSpc>
              <a:spcPct val="90000"/>
            </a:lnSpc>
            <a:spcBef>
              <a:spcPct val="0"/>
            </a:spcBef>
            <a:spcAft>
              <a:spcPct val="35000"/>
            </a:spcAft>
            <a:buNone/>
          </a:pPr>
          <a:r>
            <a:rPr lang="el-GR" sz="2700" kern="1200" dirty="0"/>
            <a:t>Αποστολή δεδομένων</a:t>
          </a:r>
        </a:p>
        <a:p>
          <a:pPr marL="228600" lvl="1" indent="-228600" algn="l" defTabSz="933450">
            <a:lnSpc>
              <a:spcPct val="90000"/>
            </a:lnSpc>
            <a:spcBef>
              <a:spcPct val="0"/>
            </a:spcBef>
            <a:spcAft>
              <a:spcPct val="15000"/>
            </a:spcAft>
            <a:buChar char="•"/>
          </a:pPr>
          <a:r>
            <a:rPr lang="en-US" sz="2100" kern="1200" dirty="0"/>
            <a:t>GSM</a:t>
          </a:r>
          <a:endParaRPr lang="el-GR" sz="2100" kern="1200" dirty="0"/>
        </a:p>
        <a:p>
          <a:pPr marL="228600" lvl="1" indent="-228600" algn="l" defTabSz="933450">
            <a:lnSpc>
              <a:spcPct val="90000"/>
            </a:lnSpc>
            <a:spcBef>
              <a:spcPct val="0"/>
            </a:spcBef>
            <a:spcAft>
              <a:spcPct val="15000"/>
            </a:spcAft>
            <a:buChar char="•"/>
          </a:pPr>
          <a:r>
            <a:rPr lang="en-US" sz="2100" kern="1200" dirty="0"/>
            <a:t>Wi-Fi</a:t>
          </a:r>
          <a:endParaRPr lang="el-GR" sz="2100" kern="1200" dirty="0"/>
        </a:p>
      </dsp:txBody>
      <dsp:txXfrm rot="5400000">
        <a:off x="7202849" y="727392"/>
        <a:ext cx="3349562" cy="21821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49940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l-GR" dirty="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271834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Επεξεργασία στυλ υποδείγματος κειμένου</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4078240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l-GR"/>
              <a:t>Κάντε κλικ για να επεξεργαστείτε τον τίτλο υποδείγματος</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l-GR"/>
              <a:t>Επεξεργασία στυλ υποδείγματος κειμένου</a:t>
            </a:r>
          </a:p>
        </p:txBody>
      </p:sp>
      <p:sp>
        <p:nvSpPr>
          <p:cNvPr id="2" name="Date Placeholder 1"/>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3073185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290939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404827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pic>
        <p:nvPicPr>
          <p:cNvPr id="8" name="Εικόνα 7">
            <a:extLst>
              <a:ext uri="{FF2B5EF4-FFF2-40B4-BE49-F238E27FC236}">
                <a16:creationId xmlns:a16="http://schemas.microsoft.com/office/drawing/2014/main" id="{953C260C-D0F8-4F21-BC78-106372AAE848}"/>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100000" l="0" r="100000"/>
                    </a14:imgEffect>
                  </a14:imgLayer>
                </a14:imgProps>
              </a:ext>
              <a:ext uri="{28A0092B-C50C-407E-A947-70E740481C1C}">
                <a14:useLocalDpi xmlns:a14="http://schemas.microsoft.com/office/drawing/2010/main" val="0"/>
              </a:ext>
            </a:extLst>
          </a:blip>
          <a:stretch>
            <a:fillRect/>
          </a:stretch>
        </p:blipFill>
        <p:spPr>
          <a:xfrm>
            <a:off x="10276718" y="447188"/>
            <a:ext cx="1915282" cy="1317854"/>
          </a:xfrm>
          <a:prstGeom prst="rect">
            <a:avLst/>
          </a:prstGeom>
        </p:spPr>
      </p:pic>
    </p:spTree>
    <p:extLst>
      <p:ext uri="{BB962C8B-B14F-4D97-AF65-F5344CB8AC3E}">
        <p14:creationId xmlns:p14="http://schemas.microsoft.com/office/powerpoint/2010/main" val="416663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159448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Date Placeholder 4"/>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28996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7" name="Date Placeholder 6"/>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346419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2105489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147486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p:txBody>
          <a:bodyPr/>
          <a:lstStyle/>
          <a:p>
            <a:fld id="{C5F9C77A-CD41-41E5-AA14-9C5F6A4B77EF}" type="datetimeFigureOut">
              <a:rPr lang="el-GR" smtClean="0"/>
              <a:t>2/5/2018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138293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l-GR" dirty="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a:xfrm>
            <a:off x="3885810" y="6041362"/>
            <a:ext cx="976879" cy="365125"/>
          </a:xfrm>
        </p:spPr>
        <p:txBody>
          <a:bodyPr/>
          <a:lstStyle/>
          <a:p>
            <a:fld id="{C5F9C77A-CD41-41E5-AA14-9C5F6A4B77EF}" type="datetimeFigureOut">
              <a:rPr lang="el-GR" smtClean="0"/>
              <a:t>2/5/2018</a:t>
            </a:fld>
            <a:endParaRPr lang="el-GR" dirty="0"/>
          </a:p>
        </p:txBody>
      </p:sp>
      <p:sp>
        <p:nvSpPr>
          <p:cNvPr id="6" name="Footer Placeholder 5"/>
          <p:cNvSpPr>
            <a:spLocks noGrp="1"/>
          </p:cNvSpPr>
          <p:nvPr>
            <p:ph type="ftr" sz="quarter" idx="11"/>
          </p:nvPr>
        </p:nvSpPr>
        <p:spPr>
          <a:xfrm>
            <a:off x="590396" y="6041362"/>
            <a:ext cx="3295413" cy="365125"/>
          </a:xfrm>
        </p:spPr>
        <p:txBody>
          <a:bodyPr/>
          <a:lstStyle/>
          <a:p>
            <a:endParaRPr lang="el-GR" dirty="0"/>
          </a:p>
        </p:txBody>
      </p:sp>
      <p:sp>
        <p:nvSpPr>
          <p:cNvPr id="7" name="Slide Number Placeholder 6"/>
          <p:cNvSpPr>
            <a:spLocks noGrp="1"/>
          </p:cNvSpPr>
          <p:nvPr>
            <p:ph type="sldNum" sz="quarter" idx="12"/>
          </p:nvPr>
        </p:nvSpPr>
        <p:spPr>
          <a:xfrm>
            <a:off x="4862689" y="5915888"/>
            <a:ext cx="1062155" cy="490599"/>
          </a:xfrm>
        </p:spPr>
        <p:txBody>
          <a:bodyPr/>
          <a:lstStyle/>
          <a:p>
            <a:fld id="{CC7AEE61-C582-45EC-90DC-828E0C3DB894}" type="slidenum">
              <a:rPr lang="el-GR" smtClean="0"/>
              <a:t>‹#›</a:t>
            </a:fld>
            <a:endParaRPr lang="el-GR" dirty="0"/>
          </a:p>
        </p:txBody>
      </p:sp>
    </p:spTree>
    <p:extLst>
      <p:ext uri="{BB962C8B-B14F-4D97-AF65-F5344CB8AC3E}">
        <p14:creationId xmlns:p14="http://schemas.microsoft.com/office/powerpoint/2010/main" val="3877573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l-GR"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5F9C77A-CD41-41E5-AA14-9C5F6A4B77EF}" type="datetimeFigureOut">
              <a:rPr lang="el-GR" smtClean="0"/>
              <a:t>2/5/2018</a:t>
            </a:fld>
            <a:endParaRPr lang="el-GR"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C7AEE61-C582-45EC-90DC-828E0C3DB894}" type="slidenum">
              <a:rPr lang="el-GR" smtClean="0"/>
              <a:t>‹#›</a:t>
            </a:fld>
            <a:endParaRPr lang="el-GR" dirty="0"/>
          </a:p>
        </p:txBody>
      </p:sp>
    </p:spTree>
    <p:extLst>
      <p:ext uri="{BB962C8B-B14F-4D97-AF65-F5344CB8AC3E}">
        <p14:creationId xmlns:p14="http://schemas.microsoft.com/office/powerpoint/2010/main" val="4102930799"/>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tmp"/><Relationship Id="rId3" Type="http://schemas.microsoft.com/office/2007/relationships/hdphoto" Target="../media/hdphoto2.wdp"/><Relationship Id="rId7" Type="http://schemas.openxmlformats.org/officeDocument/2006/relationships/hyperlink" Target="http://spolearninglab.com/curriculum/lessonPlans/hacking/hardware/physical_computing/sensors.html"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hyperlink" Target="https://en.wikipedia.org/wiki/Arduino" TargetMode="Externa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4.tmp"/><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ADBE721-47F3-40E1-B649-A7DF77713861}"/>
              </a:ext>
            </a:extLst>
          </p:cNvPr>
          <p:cNvSpPr>
            <a:spLocks noGrp="1"/>
          </p:cNvSpPr>
          <p:nvPr>
            <p:ph type="ctrTitle"/>
          </p:nvPr>
        </p:nvSpPr>
        <p:spPr/>
        <p:txBody>
          <a:bodyPr/>
          <a:lstStyle/>
          <a:p>
            <a:r>
              <a:rPr lang="en-US" dirty="0"/>
              <a:t>Smart Bin!</a:t>
            </a:r>
            <a:endParaRPr lang="el-GR" dirty="0"/>
          </a:p>
        </p:txBody>
      </p:sp>
      <p:sp>
        <p:nvSpPr>
          <p:cNvPr id="3" name="Υπότιτλος 2">
            <a:extLst>
              <a:ext uri="{FF2B5EF4-FFF2-40B4-BE49-F238E27FC236}">
                <a16:creationId xmlns:a16="http://schemas.microsoft.com/office/drawing/2014/main" id="{D2CB079C-DC7B-4AE3-9357-A06E203B894C}"/>
              </a:ext>
            </a:extLst>
          </p:cNvPr>
          <p:cNvSpPr>
            <a:spLocks noGrp="1"/>
          </p:cNvSpPr>
          <p:nvPr>
            <p:ph type="subTitle" idx="1"/>
          </p:nvPr>
        </p:nvSpPr>
        <p:spPr/>
        <p:txBody>
          <a:bodyPr/>
          <a:lstStyle/>
          <a:p>
            <a:r>
              <a:rPr lang="en-US" dirty="0"/>
              <a:t>COSMOTE Hackathon 2018</a:t>
            </a:r>
            <a:endParaRPr lang="el-GR" dirty="0"/>
          </a:p>
        </p:txBody>
      </p:sp>
      <p:pic>
        <p:nvPicPr>
          <p:cNvPr id="5" name="Εικόνα 4">
            <a:extLst>
              <a:ext uri="{FF2B5EF4-FFF2-40B4-BE49-F238E27FC236}">
                <a16:creationId xmlns:a16="http://schemas.microsoft.com/office/drawing/2014/main" id="{BED12DA1-8478-47A9-9843-E4A69BDE5F4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118465" y="331827"/>
            <a:ext cx="3782802" cy="2602845"/>
          </a:xfrm>
          <a:prstGeom prst="rect">
            <a:avLst/>
          </a:prstGeom>
        </p:spPr>
      </p:pic>
    </p:spTree>
    <p:extLst>
      <p:ext uri="{BB962C8B-B14F-4D97-AF65-F5344CB8AC3E}">
        <p14:creationId xmlns:p14="http://schemas.microsoft.com/office/powerpoint/2010/main" val="1610780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F4E536-4612-4540-B450-6F955ACE8841}"/>
              </a:ext>
            </a:extLst>
          </p:cNvPr>
          <p:cNvSpPr>
            <a:spLocks noGrp="1"/>
          </p:cNvSpPr>
          <p:nvPr>
            <p:ph type="title"/>
          </p:nvPr>
        </p:nvSpPr>
        <p:spPr/>
        <p:txBody>
          <a:bodyPr/>
          <a:lstStyle/>
          <a:p>
            <a:r>
              <a:rPr lang="el-GR" dirty="0"/>
              <a:t>Ενδεικτικό κόστος κατασκευής</a:t>
            </a:r>
          </a:p>
        </p:txBody>
      </p:sp>
      <p:sp>
        <p:nvSpPr>
          <p:cNvPr id="3" name="Θέση περιεχομένου 2">
            <a:extLst>
              <a:ext uri="{FF2B5EF4-FFF2-40B4-BE49-F238E27FC236}">
                <a16:creationId xmlns:a16="http://schemas.microsoft.com/office/drawing/2014/main" id="{74063DFC-DA05-4C2F-84A3-31CE3798C896}"/>
              </a:ext>
            </a:extLst>
          </p:cNvPr>
          <p:cNvSpPr>
            <a:spLocks noGrp="1"/>
          </p:cNvSpPr>
          <p:nvPr>
            <p:ph idx="1"/>
          </p:nvPr>
        </p:nvSpPr>
        <p:spPr/>
        <p:txBody>
          <a:bodyPr/>
          <a:lstStyle/>
          <a:p>
            <a:r>
              <a:rPr lang="el-GR" dirty="0"/>
              <a:t>Το ενδεικτικό κόστος της αρχικής κατασκευής χωρίς τις επεκτάσεις, ανέρχεται στα 30€</a:t>
            </a:r>
          </a:p>
        </p:txBody>
      </p:sp>
    </p:spTree>
    <p:extLst>
      <p:ext uri="{BB962C8B-B14F-4D97-AF65-F5344CB8AC3E}">
        <p14:creationId xmlns:p14="http://schemas.microsoft.com/office/powerpoint/2010/main" val="341068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D7B817C-0A75-4EBA-A314-A6DAFB977121}"/>
              </a:ext>
            </a:extLst>
          </p:cNvPr>
          <p:cNvSpPr>
            <a:spLocks noGrp="1"/>
          </p:cNvSpPr>
          <p:nvPr>
            <p:ph type="title"/>
          </p:nvPr>
        </p:nvSpPr>
        <p:spPr/>
        <p:txBody>
          <a:bodyPr/>
          <a:lstStyle/>
          <a:p>
            <a:r>
              <a:rPr lang="el-GR" dirty="0"/>
              <a:t>Επεκτάσεις </a:t>
            </a:r>
          </a:p>
        </p:txBody>
      </p:sp>
      <p:graphicFrame>
        <p:nvGraphicFramePr>
          <p:cNvPr id="4" name="Θέση περιεχομένου 3">
            <a:extLst>
              <a:ext uri="{FF2B5EF4-FFF2-40B4-BE49-F238E27FC236}">
                <a16:creationId xmlns:a16="http://schemas.microsoft.com/office/drawing/2014/main" id="{2B622550-6870-41CC-9D1C-8BA5F3E8288D}"/>
              </a:ext>
            </a:extLst>
          </p:cNvPr>
          <p:cNvGraphicFramePr>
            <a:graphicFrameLocks noGrp="1"/>
          </p:cNvGraphicFramePr>
          <p:nvPr>
            <p:ph idx="1"/>
            <p:extLst>
              <p:ext uri="{D42A27DB-BD31-4B8C-83A1-F6EECF244321}">
                <p14:modId xmlns:p14="http://schemas.microsoft.com/office/powerpoint/2010/main" val="2929281217"/>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76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72D58D-EBE8-4320-9510-80660390805C}"/>
              </a:ext>
            </a:extLst>
          </p:cNvPr>
          <p:cNvSpPr>
            <a:spLocks noGrp="1"/>
          </p:cNvSpPr>
          <p:nvPr>
            <p:ph type="title"/>
          </p:nvPr>
        </p:nvSpPr>
        <p:spPr/>
        <p:txBody>
          <a:bodyPr/>
          <a:lstStyle/>
          <a:p>
            <a:r>
              <a:rPr lang="el-GR" dirty="0"/>
              <a:t>Σκοπός</a:t>
            </a:r>
          </a:p>
        </p:txBody>
      </p:sp>
      <p:sp>
        <p:nvSpPr>
          <p:cNvPr id="5" name="Θέση περιεχομένου 4">
            <a:extLst>
              <a:ext uri="{FF2B5EF4-FFF2-40B4-BE49-F238E27FC236}">
                <a16:creationId xmlns:a16="http://schemas.microsoft.com/office/drawing/2014/main" id="{DA532484-D755-437B-8BEB-542F9A41B868}"/>
              </a:ext>
            </a:extLst>
          </p:cNvPr>
          <p:cNvSpPr>
            <a:spLocks noGrp="1"/>
          </p:cNvSpPr>
          <p:nvPr>
            <p:ph idx="1"/>
          </p:nvPr>
        </p:nvSpPr>
        <p:spPr>
          <a:xfrm>
            <a:off x="0" y="1796684"/>
            <a:ext cx="3783323" cy="3636511"/>
          </a:xfrm>
        </p:spPr>
        <p:txBody>
          <a:bodyPr/>
          <a:lstStyle/>
          <a:p>
            <a:r>
              <a:rPr lang="el-GR" dirty="0"/>
              <a:t>Πολίτη</a:t>
            </a:r>
          </a:p>
          <a:p>
            <a:pPr lvl="1"/>
            <a:r>
              <a:rPr lang="el-GR" dirty="0"/>
              <a:t>Ευκολία χρήσης</a:t>
            </a:r>
          </a:p>
          <a:p>
            <a:pPr lvl="1"/>
            <a:r>
              <a:rPr lang="el-GR" dirty="0"/>
              <a:t>Καθαρότεροι χώροι γύρω από τους κάδους</a:t>
            </a:r>
          </a:p>
        </p:txBody>
      </p:sp>
      <p:sp>
        <p:nvSpPr>
          <p:cNvPr id="6" name="Θέση περιεχομένου 4">
            <a:extLst>
              <a:ext uri="{FF2B5EF4-FFF2-40B4-BE49-F238E27FC236}">
                <a16:creationId xmlns:a16="http://schemas.microsoft.com/office/drawing/2014/main" id="{C4FFF986-DB5E-4B69-B755-69FEA8D6BA8F}"/>
              </a:ext>
            </a:extLst>
          </p:cNvPr>
          <p:cNvSpPr txBox="1">
            <a:spLocks/>
          </p:cNvSpPr>
          <p:nvPr/>
        </p:nvSpPr>
        <p:spPr>
          <a:xfrm>
            <a:off x="4196494" y="1974031"/>
            <a:ext cx="3950236"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l-GR" dirty="0"/>
              <a:t>Περισυλλογή</a:t>
            </a:r>
          </a:p>
          <a:p>
            <a:pPr lvl="1"/>
            <a:r>
              <a:rPr lang="el-GR" dirty="0"/>
              <a:t>Άμεση ενημέρωση για την κατάσταση των κάδων</a:t>
            </a:r>
          </a:p>
          <a:p>
            <a:pPr lvl="1"/>
            <a:r>
              <a:rPr lang="el-GR" dirty="0"/>
              <a:t>Τροποποίηση δρομολογίων ανάλογα με την κατάσταση των κάδων</a:t>
            </a:r>
          </a:p>
        </p:txBody>
      </p:sp>
      <p:sp>
        <p:nvSpPr>
          <p:cNvPr id="7" name="Θέση περιεχομένου 4">
            <a:extLst>
              <a:ext uri="{FF2B5EF4-FFF2-40B4-BE49-F238E27FC236}">
                <a16:creationId xmlns:a16="http://schemas.microsoft.com/office/drawing/2014/main" id="{1E710EB4-8BAE-4C9D-AFB7-0AA79CE2EFBD}"/>
              </a:ext>
            </a:extLst>
          </p:cNvPr>
          <p:cNvSpPr txBox="1">
            <a:spLocks/>
          </p:cNvSpPr>
          <p:nvPr/>
        </p:nvSpPr>
        <p:spPr>
          <a:xfrm>
            <a:off x="8222342" y="2477181"/>
            <a:ext cx="3766458" cy="393363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l-GR" dirty="0"/>
              <a:t>Περιβάλλον</a:t>
            </a:r>
          </a:p>
          <a:p>
            <a:pPr lvl="1"/>
            <a:r>
              <a:rPr lang="el-GR" dirty="0"/>
              <a:t>Αποφυγή υπερχείλισης των κάδων</a:t>
            </a:r>
          </a:p>
          <a:p>
            <a:pPr lvl="1"/>
            <a:r>
              <a:rPr lang="el-GR" dirty="0"/>
              <a:t>Άμεση περισυλλογή σε περίπτωση ανίχνευσης βλαβερών ουσιών</a:t>
            </a:r>
          </a:p>
          <a:p>
            <a:pPr lvl="1"/>
            <a:r>
              <a:rPr lang="el-GR" dirty="0"/>
              <a:t>Καταστολή υγειονομικών φόβων</a:t>
            </a:r>
          </a:p>
          <a:p>
            <a:pPr lvl="1"/>
            <a:endParaRPr lang="el-GR" dirty="0"/>
          </a:p>
          <a:p>
            <a:pPr lvl="1"/>
            <a:endParaRPr lang="el-GR" dirty="0"/>
          </a:p>
        </p:txBody>
      </p:sp>
      <p:cxnSp>
        <p:nvCxnSpPr>
          <p:cNvPr id="9" name="Ευθεία γραμμή σύνδεσης 8">
            <a:extLst>
              <a:ext uri="{FF2B5EF4-FFF2-40B4-BE49-F238E27FC236}">
                <a16:creationId xmlns:a16="http://schemas.microsoft.com/office/drawing/2014/main" id="{FD67DC35-FCFE-4C76-8B4F-D958B94E6A30}"/>
              </a:ext>
            </a:extLst>
          </p:cNvPr>
          <p:cNvCxnSpPr/>
          <p:nvPr/>
        </p:nvCxnSpPr>
        <p:spPr>
          <a:xfrm>
            <a:off x="3773715" y="2119085"/>
            <a:ext cx="0" cy="4335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Ευθεία γραμμή σύνδεσης 9">
            <a:extLst>
              <a:ext uri="{FF2B5EF4-FFF2-40B4-BE49-F238E27FC236}">
                <a16:creationId xmlns:a16="http://schemas.microsoft.com/office/drawing/2014/main" id="{E0C767F1-C5E3-4D0B-9EA5-DE52F7B8463B}"/>
              </a:ext>
            </a:extLst>
          </p:cNvPr>
          <p:cNvCxnSpPr/>
          <p:nvPr/>
        </p:nvCxnSpPr>
        <p:spPr>
          <a:xfrm>
            <a:off x="8071117" y="2119085"/>
            <a:ext cx="0" cy="43352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54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fade">
                                      <p:cBhvr>
                                        <p:cTn id="4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D3C304-3EA6-4232-B5A0-0D5B37B3CD27}"/>
              </a:ext>
            </a:extLst>
          </p:cNvPr>
          <p:cNvSpPr>
            <a:spLocks noGrp="1"/>
          </p:cNvSpPr>
          <p:nvPr>
            <p:ph type="title"/>
          </p:nvPr>
        </p:nvSpPr>
        <p:spPr/>
        <p:txBody>
          <a:bodyPr/>
          <a:lstStyle/>
          <a:p>
            <a:r>
              <a:rPr lang="el-GR" dirty="0"/>
              <a:t>Πλεονεκτήματα </a:t>
            </a:r>
          </a:p>
        </p:txBody>
      </p:sp>
      <p:sp>
        <p:nvSpPr>
          <p:cNvPr id="3" name="Θέση περιεχομένου 2">
            <a:extLst>
              <a:ext uri="{FF2B5EF4-FFF2-40B4-BE49-F238E27FC236}">
                <a16:creationId xmlns:a16="http://schemas.microsoft.com/office/drawing/2014/main" id="{AC1444C6-D133-48C1-A737-05D0AC85AA51}"/>
              </a:ext>
            </a:extLst>
          </p:cNvPr>
          <p:cNvSpPr>
            <a:spLocks noGrp="1"/>
          </p:cNvSpPr>
          <p:nvPr>
            <p:ph idx="1"/>
          </p:nvPr>
        </p:nvSpPr>
        <p:spPr/>
        <p:txBody>
          <a:bodyPr/>
          <a:lstStyle/>
          <a:p>
            <a:r>
              <a:rPr lang="el-GR" dirty="0"/>
              <a:t>Μπορεί να εφαρμοστεί ταχύτερα από οποιαδήποτε άλλη μέθοδο διαχείρισης γιατί απαιτεί απλά μέσα και εγκαταστάσεις μικρής κλίμακας.</a:t>
            </a:r>
          </a:p>
          <a:p>
            <a:r>
              <a:rPr lang="el-GR" dirty="0"/>
              <a:t>Έχει χαμηλότερο κόστος εγκατάστασης και λειτουργίας</a:t>
            </a:r>
          </a:p>
          <a:p>
            <a:r>
              <a:rPr lang="el-GR" dirty="0"/>
              <a:t>Είναι η ασφαλή περιβαλλοντικά λύση, αφού λειτουργεί με χαμηλά επίπεδα ενέργειας</a:t>
            </a:r>
          </a:p>
          <a:p>
            <a:r>
              <a:rPr lang="el-GR" dirty="0"/>
              <a:t>Ενεργοποιεί και ευαισθητοποιεί τους πολίτες, αφού απαιτεί την συμμετοχή τους.</a:t>
            </a:r>
          </a:p>
          <a:p>
            <a:r>
              <a:rPr lang="el-GR" dirty="0"/>
              <a:t>Εξασφαλίζει τον καλύτερο έλεγχο του κυκλώματος διαχείρισης των απορριμμάτων</a:t>
            </a:r>
          </a:p>
        </p:txBody>
      </p:sp>
    </p:spTree>
    <p:extLst>
      <p:ext uri="{BB962C8B-B14F-4D97-AF65-F5344CB8AC3E}">
        <p14:creationId xmlns:p14="http://schemas.microsoft.com/office/powerpoint/2010/main" val="380045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70A599-D92F-4059-B436-C03BD834C0CF}"/>
              </a:ext>
            </a:extLst>
          </p:cNvPr>
          <p:cNvSpPr>
            <a:spLocks noGrp="1"/>
          </p:cNvSpPr>
          <p:nvPr>
            <p:ph type="title"/>
          </p:nvPr>
        </p:nvSpPr>
        <p:spPr/>
        <p:txBody>
          <a:bodyPr/>
          <a:lstStyle/>
          <a:p>
            <a:r>
              <a:rPr lang="el-GR" dirty="0"/>
              <a:t>Πρόβλημα</a:t>
            </a:r>
          </a:p>
        </p:txBody>
      </p:sp>
      <p:pic>
        <p:nvPicPr>
          <p:cNvPr id="5" name="Θέση περιεχομένου 4">
            <a:extLst>
              <a:ext uri="{FF2B5EF4-FFF2-40B4-BE49-F238E27FC236}">
                <a16:creationId xmlns:a16="http://schemas.microsoft.com/office/drawing/2014/main" id="{C630D004-497B-47E6-8F23-1B5731A56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2550" y="2553592"/>
            <a:ext cx="2982933" cy="1988622"/>
          </a:xfrm>
        </p:spPr>
      </p:pic>
      <p:sp>
        <p:nvSpPr>
          <p:cNvPr id="10" name="TextBox 9">
            <a:extLst>
              <a:ext uri="{FF2B5EF4-FFF2-40B4-BE49-F238E27FC236}">
                <a16:creationId xmlns:a16="http://schemas.microsoft.com/office/drawing/2014/main" id="{2C7D60CF-59CA-4D1F-B086-1F4376E29D14}"/>
              </a:ext>
            </a:extLst>
          </p:cNvPr>
          <p:cNvSpPr txBox="1"/>
          <p:nvPr/>
        </p:nvSpPr>
        <p:spPr>
          <a:xfrm>
            <a:off x="-320384" y="2459055"/>
            <a:ext cx="2982933" cy="646331"/>
          </a:xfrm>
          <a:prstGeom prst="rect">
            <a:avLst/>
          </a:prstGeom>
          <a:noFill/>
        </p:spPr>
        <p:txBody>
          <a:bodyPr wrap="square" rtlCol="0">
            <a:spAutoFit/>
          </a:bodyPr>
          <a:lstStyle/>
          <a:p>
            <a:pPr algn="r"/>
            <a:r>
              <a:rPr lang="el-GR" dirty="0"/>
              <a:t>Υπερχείλιση Απορριμμάτων </a:t>
            </a:r>
          </a:p>
        </p:txBody>
      </p:sp>
      <p:sp>
        <p:nvSpPr>
          <p:cNvPr id="12" name="TextBox 11">
            <a:extLst>
              <a:ext uri="{FF2B5EF4-FFF2-40B4-BE49-F238E27FC236}">
                <a16:creationId xmlns:a16="http://schemas.microsoft.com/office/drawing/2014/main" id="{3A3A3A9B-E9F2-49A3-91C8-A16715DBDD5F}"/>
              </a:ext>
            </a:extLst>
          </p:cNvPr>
          <p:cNvSpPr txBox="1"/>
          <p:nvPr/>
        </p:nvSpPr>
        <p:spPr>
          <a:xfrm>
            <a:off x="8988923" y="4635238"/>
            <a:ext cx="2854735" cy="646331"/>
          </a:xfrm>
          <a:prstGeom prst="rect">
            <a:avLst/>
          </a:prstGeom>
          <a:noFill/>
        </p:spPr>
        <p:txBody>
          <a:bodyPr wrap="square" rtlCol="0">
            <a:spAutoFit/>
          </a:bodyPr>
          <a:lstStyle/>
          <a:p>
            <a:r>
              <a:rPr lang="el-GR" dirty="0"/>
              <a:t>Υγιεινή</a:t>
            </a:r>
          </a:p>
          <a:p>
            <a:r>
              <a:rPr lang="el-GR" i="1" dirty="0"/>
              <a:t>* 2017 ΚΕΛΠΝΟ</a:t>
            </a:r>
            <a:r>
              <a:rPr lang="el-GR" dirty="0"/>
              <a:t>  </a:t>
            </a:r>
          </a:p>
        </p:txBody>
      </p:sp>
      <p:pic>
        <p:nvPicPr>
          <p:cNvPr id="13" name="Εικόνα 12">
            <a:extLst>
              <a:ext uri="{FF2B5EF4-FFF2-40B4-BE49-F238E27FC236}">
                <a16:creationId xmlns:a16="http://schemas.microsoft.com/office/drawing/2014/main" id="{B245FD3B-0C7F-4B9A-BA57-EAC47B122E8A}"/>
              </a:ext>
            </a:extLst>
          </p:cNvPr>
          <p:cNvPicPr>
            <a:picLocks noChangeAspect="1"/>
          </p:cNvPicPr>
          <p:nvPr/>
        </p:nvPicPr>
        <p:blipFill>
          <a:blip r:embed="rId3"/>
          <a:stretch>
            <a:fillRect/>
          </a:stretch>
        </p:blipFill>
        <p:spPr>
          <a:xfrm>
            <a:off x="5912822" y="4636584"/>
            <a:ext cx="2982933" cy="2029027"/>
          </a:xfrm>
          <a:prstGeom prst="rect">
            <a:avLst/>
          </a:prstGeom>
        </p:spPr>
      </p:pic>
      <p:sp>
        <p:nvSpPr>
          <p:cNvPr id="14" name="TextBox 13">
            <a:extLst>
              <a:ext uri="{FF2B5EF4-FFF2-40B4-BE49-F238E27FC236}">
                <a16:creationId xmlns:a16="http://schemas.microsoft.com/office/drawing/2014/main" id="{E23B8B5C-BCF1-488B-89DA-D88E60DC30F9}"/>
              </a:ext>
            </a:extLst>
          </p:cNvPr>
          <p:cNvSpPr txBox="1"/>
          <p:nvPr/>
        </p:nvSpPr>
        <p:spPr>
          <a:xfrm>
            <a:off x="8988923" y="2553592"/>
            <a:ext cx="3028906" cy="369332"/>
          </a:xfrm>
          <a:prstGeom prst="rect">
            <a:avLst/>
          </a:prstGeom>
          <a:noFill/>
        </p:spPr>
        <p:txBody>
          <a:bodyPr wrap="square" rtlCol="0">
            <a:spAutoFit/>
          </a:bodyPr>
          <a:lstStyle/>
          <a:p>
            <a:r>
              <a:rPr lang="el-GR" dirty="0"/>
              <a:t>Ροή απορριμμάτων</a:t>
            </a:r>
          </a:p>
        </p:txBody>
      </p:sp>
      <p:pic>
        <p:nvPicPr>
          <p:cNvPr id="16" name="Εικόνα 15">
            <a:extLst>
              <a:ext uri="{FF2B5EF4-FFF2-40B4-BE49-F238E27FC236}">
                <a16:creationId xmlns:a16="http://schemas.microsoft.com/office/drawing/2014/main" id="{2C1A5F36-3BED-40FB-8F06-442B67F1014C}"/>
              </a:ext>
            </a:extLst>
          </p:cNvPr>
          <p:cNvPicPr>
            <a:picLocks noChangeAspect="1"/>
          </p:cNvPicPr>
          <p:nvPr/>
        </p:nvPicPr>
        <p:blipFill rotWithShape="1">
          <a:blip r:embed="rId4">
            <a:extLst>
              <a:ext uri="{28A0092B-C50C-407E-A947-70E740481C1C}">
                <a14:useLocalDpi xmlns:a14="http://schemas.microsoft.com/office/drawing/2010/main" val="0"/>
              </a:ext>
            </a:extLst>
          </a:blip>
          <a:srcRect r="28977"/>
          <a:stretch/>
        </p:blipFill>
        <p:spPr>
          <a:xfrm>
            <a:off x="2662550" y="4636751"/>
            <a:ext cx="2982933" cy="1988622"/>
          </a:xfrm>
          <a:prstGeom prst="rect">
            <a:avLst/>
          </a:prstGeom>
        </p:spPr>
      </p:pic>
      <p:sp>
        <p:nvSpPr>
          <p:cNvPr id="17" name="TextBox 16">
            <a:extLst>
              <a:ext uri="{FF2B5EF4-FFF2-40B4-BE49-F238E27FC236}">
                <a16:creationId xmlns:a16="http://schemas.microsoft.com/office/drawing/2014/main" id="{7F994D0C-07E2-401C-9486-8BDB02EB9908}"/>
              </a:ext>
            </a:extLst>
          </p:cNvPr>
          <p:cNvSpPr txBox="1"/>
          <p:nvPr/>
        </p:nvSpPr>
        <p:spPr>
          <a:xfrm>
            <a:off x="174171" y="4636751"/>
            <a:ext cx="2460520" cy="646331"/>
          </a:xfrm>
          <a:prstGeom prst="rect">
            <a:avLst/>
          </a:prstGeom>
          <a:noFill/>
        </p:spPr>
        <p:txBody>
          <a:bodyPr wrap="square" rtlCol="0">
            <a:spAutoFit/>
          </a:bodyPr>
          <a:lstStyle/>
          <a:p>
            <a:pPr algn="r"/>
            <a:r>
              <a:rPr lang="el-GR" dirty="0"/>
              <a:t>Συλλογή δεδομένων</a:t>
            </a:r>
          </a:p>
          <a:p>
            <a:pPr algn="r"/>
            <a:r>
              <a:rPr lang="el-GR" i="1" dirty="0"/>
              <a:t>* 2015 ΕΔΣΝΑ</a:t>
            </a:r>
          </a:p>
        </p:txBody>
      </p:sp>
      <p:pic>
        <p:nvPicPr>
          <p:cNvPr id="19" name="Εικόνα 18">
            <a:extLst>
              <a:ext uri="{FF2B5EF4-FFF2-40B4-BE49-F238E27FC236}">
                <a16:creationId xmlns:a16="http://schemas.microsoft.com/office/drawing/2014/main" id="{0FA25C30-D8EA-48F9-8488-4D9FACA007C8}"/>
              </a:ext>
            </a:extLst>
          </p:cNvPr>
          <p:cNvPicPr>
            <a:picLocks noChangeAspect="1"/>
          </p:cNvPicPr>
          <p:nvPr/>
        </p:nvPicPr>
        <p:blipFill rotWithShape="1">
          <a:blip r:embed="rId5">
            <a:extLst>
              <a:ext uri="{28A0092B-C50C-407E-A947-70E740481C1C}">
                <a14:useLocalDpi xmlns:a14="http://schemas.microsoft.com/office/drawing/2010/main" val="0"/>
              </a:ext>
            </a:extLst>
          </a:blip>
          <a:srcRect r="9978"/>
          <a:stretch/>
        </p:blipFill>
        <p:spPr>
          <a:xfrm>
            <a:off x="5912821" y="2553592"/>
            <a:ext cx="2982933" cy="1988136"/>
          </a:xfrm>
          <a:prstGeom prst="rect">
            <a:avLst/>
          </a:prstGeom>
        </p:spPr>
      </p:pic>
    </p:spTree>
    <p:extLst>
      <p:ext uri="{BB962C8B-B14F-4D97-AF65-F5344CB8AC3E}">
        <p14:creationId xmlns:p14="http://schemas.microsoft.com/office/powerpoint/2010/main" val="409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FADFD23-DFA7-4450-807E-E5DC78CCFB5B}"/>
              </a:ext>
            </a:extLst>
          </p:cNvPr>
          <p:cNvSpPr>
            <a:spLocks noGrp="1"/>
          </p:cNvSpPr>
          <p:nvPr>
            <p:ph type="title"/>
          </p:nvPr>
        </p:nvSpPr>
        <p:spPr/>
        <p:txBody>
          <a:bodyPr/>
          <a:lstStyle/>
          <a:p>
            <a:r>
              <a:rPr lang="el-GR" dirty="0"/>
              <a:t>Διαχείριση</a:t>
            </a:r>
          </a:p>
        </p:txBody>
      </p:sp>
      <p:sp>
        <p:nvSpPr>
          <p:cNvPr id="3" name="Θέση περιεχομένου 2">
            <a:extLst>
              <a:ext uri="{FF2B5EF4-FFF2-40B4-BE49-F238E27FC236}">
                <a16:creationId xmlns:a16="http://schemas.microsoft.com/office/drawing/2014/main" id="{089CDFE2-AC34-4E71-9D7E-275561CADD43}"/>
              </a:ext>
            </a:extLst>
          </p:cNvPr>
          <p:cNvSpPr>
            <a:spLocks noGrp="1"/>
          </p:cNvSpPr>
          <p:nvPr>
            <p:ph idx="1"/>
          </p:nvPr>
        </p:nvSpPr>
        <p:spPr/>
        <p:txBody>
          <a:bodyPr>
            <a:normAutofit/>
          </a:bodyPr>
          <a:lstStyle/>
          <a:p>
            <a:r>
              <a:rPr lang="el-GR" dirty="0"/>
              <a:t>Στα φυσικά οικοσυστήματα, αυτό που θεωρείται απόβλητο από ένα οργανισμό, αποτελεί χρήσιμη πρώτη ύλη για κάποιον άλλο</a:t>
            </a:r>
          </a:p>
          <a:p>
            <a:pPr lvl="1"/>
            <a:r>
              <a:rPr lang="el-GR" dirty="0"/>
              <a:t>Ο άνθρωπος έχει δημιουργήσει ένα ευρύ φάσμα ουσιών και υλικών που δεν υπήρχαν στη φύση ή δεν προϋπήρχαν σ’ αυτή τη μορφή.</a:t>
            </a:r>
          </a:p>
          <a:p>
            <a:pPr lvl="1"/>
            <a:r>
              <a:rPr lang="el-GR" dirty="0"/>
              <a:t>Οι ρυθμοί παραγωγής απορριμμάτων στις σύγχρονες βιομηχανικές κοινωνίες ξεπερνούν τη δυνατότητα των οικοσυστημάτων να αφομοιώσουν γρήγορα τα απορρίμματα με φυσικές διεργασίες</a:t>
            </a:r>
          </a:p>
          <a:p>
            <a:pPr lvl="1"/>
            <a:r>
              <a:rPr lang="el-GR" dirty="0"/>
              <a:t>αν και εξαρτόμαστε απολύτως από τη φύση για την απόληψη των πρώτων υλών που χρειαζόμαστε για την επιβίωσή μας, έχουμε διαχωρίσει τα δύο ρεύματα απόληψης και απόρριψης χρήσιμων υλικών, με αποτέλεσμα να επιβαρύνουμε διπλά τον πλανήτη μας</a:t>
            </a:r>
          </a:p>
          <a:p>
            <a:endParaRPr lang="el-GR" dirty="0"/>
          </a:p>
        </p:txBody>
      </p:sp>
    </p:spTree>
    <p:extLst>
      <p:ext uri="{BB962C8B-B14F-4D97-AF65-F5344CB8AC3E}">
        <p14:creationId xmlns:p14="http://schemas.microsoft.com/office/powerpoint/2010/main" val="205206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8DFBB0-CDC6-44DB-BBEF-ECF1367C6014}"/>
              </a:ext>
            </a:extLst>
          </p:cNvPr>
          <p:cNvSpPr>
            <a:spLocks noGrp="1"/>
          </p:cNvSpPr>
          <p:nvPr>
            <p:ph type="title"/>
          </p:nvPr>
        </p:nvSpPr>
        <p:spPr/>
        <p:txBody>
          <a:bodyPr/>
          <a:lstStyle/>
          <a:p>
            <a:r>
              <a:rPr lang="el-GR" dirty="0"/>
              <a:t>Κεντρική ιδέα</a:t>
            </a:r>
          </a:p>
        </p:txBody>
      </p:sp>
      <p:sp>
        <p:nvSpPr>
          <p:cNvPr id="3" name="Θέση περιεχομένου 2">
            <a:extLst>
              <a:ext uri="{FF2B5EF4-FFF2-40B4-BE49-F238E27FC236}">
                <a16:creationId xmlns:a16="http://schemas.microsoft.com/office/drawing/2014/main" id="{69B238E8-D646-4325-A820-1A1B451C06D7}"/>
              </a:ext>
            </a:extLst>
          </p:cNvPr>
          <p:cNvSpPr>
            <a:spLocks noGrp="1"/>
          </p:cNvSpPr>
          <p:nvPr>
            <p:ph idx="1"/>
          </p:nvPr>
        </p:nvSpPr>
        <p:spPr/>
        <p:txBody>
          <a:bodyPr/>
          <a:lstStyle/>
          <a:p>
            <a:r>
              <a:rPr lang="el-GR" dirty="0"/>
              <a:t>Έξυπνοι κάδοι απορριμμάτων μέσα σε μια πόλη οι οποίοι θα έχουν σκοπό:</a:t>
            </a:r>
          </a:p>
          <a:p>
            <a:pPr lvl="1"/>
            <a:r>
              <a:rPr lang="el-GR" dirty="0"/>
              <a:t>την εξυπηρέτηση τόσο του πολίτη</a:t>
            </a:r>
          </a:p>
          <a:p>
            <a:pPr lvl="1"/>
            <a:r>
              <a:rPr lang="el-GR" dirty="0"/>
              <a:t>Την διευκόλυνση περισυλλογής</a:t>
            </a:r>
          </a:p>
          <a:p>
            <a:pPr lvl="1"/>
            <a:r>
              <a:rPr lang="el-GR" dirty="0"/>
              <a:t>Καθαρό περιβάλλον </a:t>
            </a:r>
          </a:p>
        </p:txBody>
      </p:sp>
      <p:pic>
        <p:nvPicPr>
          <p:cNvPr id="4" name="Εικόνα 3">
            <a:extLst>
              <a:ext uri="{FF2B5EF4-FFF2-40B4-BE49-F238E27FC236}">
                <a16:creationId xmlns:a16="http://schemas.microsoft.com/office/drawing/2014/main" id="{16EAEEFC-5A21-40CA-8EC3-DC9856D2F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805" y="3629512"/>
            <a:ext cx="1905000" cy="2781300"/>
          </a:xfrm>
          <a:prstGeom prst="rect">
            <a:avLst/>
          </a:prstGeom>
        </p:spPr>
      </p:pic>
    </p:spTree>
    <p:extLst>
      <p:ext uri="{BB962C8B-B14F-4D97-AF65-F5344CB8AC3E}">
        <p14:creationId xmlns:p14="http://schemas.microsoft.com/office/powerpoint/2010/main" val="3464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AE3AA8-3D70-4AB9-B775-CEFCAAE10FEC}"/>
              </a:ext>
            </a:extLst>
          </p:cNvPr>
          <p:cNvSpPr>
            <a:spLocks noGrp="1"/>
          </p:cNvSpPr>
          <p:nvPr>
            <p:ph type="title"/>
          </p:nvPr>
        </p:nvSpPr>
        <p:spPr/>
        <p:txBody>
          <a:bodyPr/>
          <a:lstStyle/>
          <a:p>
            <a:r>
              <a:rPr lang="el-GR" dirty="0"/>
              <a:t>Ανάλυση ιδέας</a:t>
            </a:r>
          </a:p>
        </p:txBody>
      </p:sp>
      <p:sp>
        <p:nvSpPr>
          <p:cNvPr id="3" name="Θέση περιεχομένου 2">
            <a:extLst>
              <a:ext uri="{FF2B5EF4-FFF2-40B4-BE49-F238E27FC236}">
                <a16:creationId xmlns:a16="http://schemas.microsoft.com/office/drawing/2014/main" id="{56680D08-40A0-4D54-BA49-09BB412ED3F2}"/>
              </a:ext>
            </a:extLst>
          </p:cNvPr>
          <p:cNvSpPr>
            <a:spLocks noGrp="1"/>
          </p:cNvSpPr>
          <p:nvPr>
            <p:ph idx="1"/>
          </p:nvPr>
        </p:nvSpPr>
        <p:spPr>
          <a:xfrm>
            <a:off x="809999" y="2239012"/>
            <a:ext cx="10997687" cy="2863075"/>
          </a:xfrm>
        </p:spPr>
        <p:txBody>
          <a:bodyPr/>
          <a:lstStyle/>
          <a:p>
            <a:r>
              <a:rPr lang="el-GR" dirty="0"/>
              <a:t>Τοποθέτηση συσκευής στο εσωτερικό του κάδου</a:t>
            </a:r>
          </a:p>
          <a:p>
            <a:r>
              <a:rPr lang="el-GR" dirty="0"/>
              <a:t>Η συσκευή θα γίνει με την πλακέτα μικρολεγκτή </a:t>
            </a:r>
            <a:r>
              <a:rPr lang="en-US" dirty="0"/>
              <a:t>Arduino</a:t>
            </a:r>
            <a:endParaRPr lang="el-GR" dirty="0"/>
          </a:p>
          <a:p>
            <a:r>
              <a:rPr lang="el-GR" dirty="0"/>
              <a:t>Με την βοήθεια αισθητήρων και εξαρτημάτων θα συλλέγει δεδομένα </a:t>
            </a:r>
            <a:endParaRPr lang="en-US" dirty="0"/>
          </a:p>
          <a:p>
            <a:r>
              <a:rPr lang="el-GR" dirty="0"/>
              <a:t>θα αποστέλλει δεδομένα</a:t>
            </a:r>
            <a:r>
              <a:rPr lang="en-US" dirty="0"/>
              <a:t> </a:t>
            </a:r>
            <a:r>
              <a:rPr lang="el-GR" dirty="0"/>
              <a:t>σε μια κεντρική βάση δεδομένων</a:t>
            </a:r>
          </a:p>
          <a:p>
            <a:r>
              <a:rPr lang="el-GR" dirty="0"/>
              <a:t>Θα οπτικοποιούνται τα αποτελέσματα από τα δεδομένα</a:t>
            </a:r>
          </a:p>
          <a:p>
            <a:endParaRPr lang="el-GR" dirty="0"/>
          </a:p>
        </p:txBody>
      </p:sp>
      <p:pic>
        <p:nvPicPr>
          <p:cNvPr id="11" name="Εικόνα 10">
            <a:extLst>
              <a:ext uri="{FF2B5EF4-FFF2-40B4-BE49-F238E27FC236}">
                <a16:creationId xmlns:a16="http://schemas.microsoft.com/office/drawing/2014/main" id="{F96F1B59-F14D-4EB8-BDB1-5ED7AB9519B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1223" y="4899918"/>
            <a:ext cx="1958082" cy="1958082"/>
          </a:xfrm>
          <a:prstGeom prst="rect">
            <a:avLst/>
          </a:prstGeom>
        </p:spPr>
      </p:pic>
      <p:sp>
        <p:nvSpPr>
          <p:cNvPr id="13" name="Οβάλ 12">
            <a:extLst>
              <a:ext uri="{FF2B5EF4-FFF2-40B4-BE49-F238E27FC236}">
                <a16:creationId xmlns:a16="http://schemas.microsoft.com/office/drawing/2014/main" id="{619CE271-F4A1-4EF1-AE86-32E15D3C60EA}"/>
              </a:ext>
            </a:extLst>
          </p:cNvPr>
          <p:cNvSpPr/>
          <p:nvPr/>
        </p:nvSpPr>
        <p:spPr>
          <a:xfrm>
            <a:off x="3945132" y="5172063"/>
            <a:ext cx="705492" cy="705492"/>
          </a:xfrm>
          <a:prstGeom prst="ellipse">
            <a:avLst/>
          </a:prstGeom>
          <a:blipFill rotWithShape="0">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4" name="Οβάλ 13">
            <a:extLst>
              <a:ext uri="{FF2B5EF4-FFF2-40B4-BE49-F238E27FC236}">
                <a16:creationId xmlns:a16="http://schemas.microsoft.com/office/drawing/2014/main" id="{5631BB8C-AB32-4A4D-A6A4-4DA93590BFFF}"/>
              </a:ext>
            </a:extLst>
          </p:cNvPr>
          <p:cNvSpPr/>
          <p:nvPr/>
        </p:nvSpPr>
        <p:spPr>
          <a:xfrm>
            <a:off x="4564996" y="5877555"/>
            <a:ext cx="705492" cy="705492"/>
          </a:xfrm>
          <a:prstGeom prst="ellipse">
            <a:avLst/>
          </a:prstGeom>
          <a:blipFill rotWithShape="0">
            <a:blip r:embed="rId8">
              <a:extLst>
                <a:ext uri="{BEBA8EAE-BF5A-486C-A8C5-ECC9F3942E4B}">
                  <a14:imgProps xmlns:a14="http://schemas.microsoft.com/office/drawing/2010/main">
                    <a14:imgLayer r:embed="rId9">
                      <a14:imgEffect>
                        <a14:backgroundRemoval t="0" b="100000" l="0" r="100000"/>
                      </a14:imgEffect>
                    </a14:imgLayer>
                  </a14:imgProps>
                </a:ext>
              </a:extLst>
            </a:blip>
            <a:srcRect/>
            <a:stretch>
              <a:fillRect l="-13000" r="-13000"/>
            </a:stretch>
          </a:blipFill>
          <a:ln>
            <a:noFill/>
          </a:ln>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5" name="Οβάλ 14">
            <a:extLst>
              <a:ext uri="{FF2B5EF4-FFF2-40B4-BE49-F238E27FC236}">
                <a16:creationId xmlns:a16="http://schemas.microsoft.com/office/drawing/2014/main" id="{F327925E-27FD-4890-BFE7-95E7A3F709B7}"/>
              </a:ext>
            </a:extLst>
          </p:cNvPr>
          <p:cNvSpPr/>
          <p:nvPr/>
        </p:nvSpPr>
        <p:spPr>
          <a:xfrm>
            <a:off x="3494830" y="5928448"/>
            <a:ext cx="705492" cy="705492"/>
          </a:xfrm>
          <a:prstGeom prst="ellipse">
            <a:avLst/>
          </a:prstGeom>
          <a:blipFill rotWithShape="0">
            <a:blip r:embed="rId10">
              <a:extLst>
                <a:ext uri="{BEBA8EAE-BF5A-486C-A8C5-ECC9F3942E4B}">
                  <a14:imgProps xmlns:a14="http://schemas.microsoft.com/office/drawing/2010/main">
                    <a14:imgLayer r:embed="rId11">
                      <a14:imgEffect>
                        <a14:backgroundRemoval t="0" b="100000" l="0" r="100000">
                          <a14:foregroundMark x1="36887" y1="72932" x2="26652" y2="28090"/>
                          <a14:foregroundMark x1="76226" y1="68641" x2="83475" y2="25230"/>
                          <a14:foregroundMark x1="47015" y1="53320" x2="25160" y2="43514"/>
                          <a14:foregroundMark x1="38273" y1="23800" x2="15032" y2="68641"/>
                        </a14:backgroundRemoval>
                      </a14:imgEffect>
                    </a14:imgLayer>
                  </a14:imgProps>
                </a:ext>
              </a:extLst>
            </a:blip>
            <a:srcRect/>
            <a:stretch>
              <a:fillRect t="-2000" b="-2000"/>
            </a:stretch>
          </a:blipFill>
          <a:ln>
            <a:noFill/>
          </a:ln>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19" name="Εικόνα 18">
            <a:extLst>
              <a:ext uri="{FF2B5EF4-FFF2-40B4-BE49-F238E27FC236}">
                <a16:creationId xmlns:a16="http://schemas.microsoft.com/office/drawing/2014/main" id="{6E2C3D91-4486-4906-A2F6-8CA3B66F667D}"/>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6625190" y="5401780"/>
            <a:ext cx="1073426" cy="1073426"/>
          </a:xfrm>
          <a:prstGeom prst="rect">
            <a:avLst/>
          </a:prstGeom>
        </p:spPr>
      </p:pic>
      <p:pic>
        <p:nvPicPr>
          <p:cNvPr id="20" name="Εικόνα 19">
            <a:extLst>
              <a:ext uri="{FF2B5EF4-FFF2-40B4-BE49-F238E27FC236}">
                <a16:creationId xmlns:a16="http://schemas.microsoft.com/office/drawing/2014/main" id="{B7174BEA-F5F3-412B-AA1E-EAD6108AC3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57701" y="5000399"/>
            <a:ext cx="2251318" cy="1763201"/>
          </a:xfrm>
          <a:prstGeom prst="rect">
            <a:avLst/>
          </a:prstGeom>
        </p:spPr>
      </p:pic>
      <p:sp>
        <p:nvSpPr>
          <p:cNvPr id="21" name="Οβάλ 20">
            <a:extLst>
              <a:ext uri="{FF2B5EF4-FFF2-40B4-BE49-F238E27FC236}">
                <a16:creationId xmlns:a16="http://schemas.microsoft.com/office/drawing/2014/main" id="{C183D19F-0DC6-45D3-B773-F5EAC5C6504A}"/>
              </a:ext>
            </a:extLst>
          </p:cNvPr>
          <p:cNvSpPr/>
          <p:nvPr/>
        </p:nvSpPr>
        <p:spPr>
          <a:xfrm>
            <a:off x="9621359" y="5401780"/>
            <a:ext cx="123029" cy="12302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22" name="Οβάλ 21">
            <a:extLst>
              <a:ext uri="{FF2B5EF4-FFF2-40B4-BE49-F238E27FC236}">
                <a16:creationId xmlns:a16="http://schemas.microsoft.com/office/drawing/2014/main" id="{800A008E-9E10-4795-A1A1-F550AC375136}"/>
              </a:ext>
            </a:extLst>
          </p:cNvPr>
          <p:cNvSpPr/>
          <p:nvPr/>
        </p:nvSpPr>
        <p:spPr>
          <a:xfrm>
            <a:off x="10383360" y="5434911"/>
            <a:ext cx="123029" cy="12302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23" name="Οβάλ 22">
            <a:extLst>
              <a:ext uri="{FF2B5EF4-FFF2-40B4-BE49-F238E27FC236}">
                <a16:creationId xmlns:a16="http://schemas.microsoft.com/office/drawing/2014/main" id="{9F1953F3-A95A-4A57-988F-75A4C2C0C960}"/>
              </a:ext>
            </a:extLst>
          </p:cNvPr>
          <p:cNvSpPr/>
          <p:nvPr/>
        </p:nvSpPr>
        <p:spPr>
          <a:xfrm>
            <a:off x="9680994" y="6203538"/>
            <a:ext cx="123029" cy="12302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24" name="Οβάλ 23">
            <a:extLst>
              <a:ext uri="{FF2B5EF4-FFF2-40B4-BE49-F238E27FC236}">
                <a16:creationId xmlns:a16="http://schemas.microsoft.com/office/drawing/2014/main" id="{610353CE-7CBE-4223-A236-6B34FEE42A3A}"/>
              </a:ext>
            </a:extLst>
          </p:cNvPr>
          <p:cNvSpPr/>
          <p:nvPr/>
        </p:nvSpPr>
        <p:spPr>
          <a:xfrm>
            <a:off x="9813515" y="5673448"/>
            <a:ext cx="123029" cy="123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25" name="Οβάλ 24">
            <a:extLst>
              <a:ext uri="{FF2B5EF4-FFF2-40B4-BE49-F238E27FC236}">
                <a16:creationId xmlns:a16="http://schemas.microsoft.com/office/drawing/2014/main" id="{AC2CD1C9-98D5-48EB-B4FB-B3FE422C0AE9}"/>
              </a:ext>
            </a:extLst>
          </p:cNvPr>
          <p:cNvSpPr/>
          <p:nvPr/>
        </p:nvSpPr>
        <p:spPr>
          <a:xfrm>
            <a:off x="10323724" y="5905361"/>
            <a:ext cx="123029" cy="1230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26" name="Οβάλ 25">
            <a:extLst>
              <a:ext uri="{FF2B5EF4-FFF2-40B4-BE49-F238E27FC236}">
                <a16:creationId xmlns:a16="http://schemas.microsoft.com/office/drawing/2014/main" id="{C9F22DC3-433F-4460-8083-AA0E9DEBFC98}"/>
              </a:ext>
            </a:extLst>
          </p:cNvPr>
          <p:cNvSpPr/>
          <p:nvPr/>
        </p:nvSpPr>
        <p:spPr>
          <a:xfrm>
            <a:off x="10953203" y="5448160"/>
            <a:ext cx="123029" cy="12302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l-GR" dirty="0"/>
          </a:p>
        </p:txBody>
      </p:sp>
      <p:sp>
        <p:nvSpPr>
          <p:cNvPr id="28" name="Βέλος: Ραβδωτό δεξιό 27">
            <a:extLst>
              <a:ext uri="{FF2B5EF4-FFF2-40B4-BE49-F238E27FC236}">
                <a16:creationId xmlns:a16="http://schemas.microsoft.com/office/drawing/2014/main" id="{E48BBFFE-14EC-48EE-956C-D0E09CB6339C}"/>
              </a:ext>
            </a:extLst>
          </p:cNvPr>
          <p:cNvSpPr/>
          <p:nvPr/>
        </p:nvSpPr>
        <p:spPr>
          <a:xfrm>
            <a:off x="2782312" y="5625715"/>
            <a:ext cx="447197" cy="3331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9" name="Βέλος: Ραβδωτό δεξιό 28">
            <a:extLst>
              <a:ext uri="{FF2B5EF4-FFF2-40B4-BE49-F238E27FC236}">
                <a16:creationId xmlns:a16="http://schemas.microsoft.com/office/drawing/2014/main" id="{2577FF27-2E55-461B-85F0-65774C6C5947}"/>
              </a:ext>
            </a:extLst>
          </p:cNvPr>
          <p:cNvSpPr/>
          <p:nvPr/>
        </p:nvSpPr>
        <p:spPr>
          <a:xfrm>
            <a:off x="5716647" y="5738769"/>
            <a:ext cx="447197" cy="3331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 name="Βέλος: Ραβδωτό δεξιό 29">
            <a:extLst>
              <a:ext uri="{FF2B5EF4-FFF2-40B4-BE49-F238E27FC236}">
                <a16:creationId xmlns:a16="http://schemas.microsoft.com/office/drawing/2014/main" id="{F5052571-E632-4B7E-B7D7-04D7B7A7B101}"/>
              </a:ext>
            </a:extLst>
          </p:cNvPr>
          <p:cNvSpPr/>
          <p:nvPr/>
        </p:nvSpPr>
        <p:spPr>
          <a:xfrm>
            <a:off x="8241040" y="5800978"/>
            <a:ext cx="447197" cy="3331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13406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500"/>
                                        <p:tgtEl>
                                          <p:spTgt spid="3">
                                            <p:txEl>
                                              <p:pRg st="4" end="4"/>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animBg="1"/>
      <p:bldP spid="23" grpId="0" animBg="1"/>
      <p:bldP spid="24" grpId="0" animBg="1"/>
      <p:bldP spid="25" grpId="0" animBg="1"/>
      <p:bldP spid="26"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0C780DE-13C8-46E5-B5C7-7A8E94E52EA9}"/>
              </a:ext>
            </a:extLst>
          </p:cNvPr>
          <p:cNvSpPr>
            <a:spLocks noGrp="1"/>
          </p:cNvSpPr>
          <p:nvPr>
            <p:ph type="title"/>
          </p:nvPr>
        </p:nvSpPr>
        <p:spPr/>
        <p:txBody>
          <a:bodyPr/>
          <a:lstStyle/>
          <a:p>
            <a:r>
              <a:rPr lang="el-GR" dirty="0"/>
              <a:t>Βασικές λειτουργίες συσκευής</a:t>
            </a:r>
          </a:p>
        </p:txBody>
      </p:sp>
      <p:graphicFrame>
        <p:nvGraphicFramePr>
          <p:cNvPr id="4" name="Θέση περιεχομένου 3">
            <a:extLst>
              <a:ext uri="{FF2B5EF4-FFF2-40B4-BE49-F238E27FC236}">
                <a16:creationId xmlns:a16="http://schemas.microsoft.com/office/drawing/2014/main" id="{B4C61EE4-3064-4EF0-9F3F-F59BC57F163A}"/>
              </a:ext>
            </a:extLst>
          </p:cNvPr>
          <p:cNvGraphicFramePr>
            <a:graphicFrameLocks noGrp="1"/>
          </p:cNvGraphicFramePr>
          <p:nvPr>
            <p:ph idx="1"/>
            <p:extLst>
              <p:ext uri="{D42A27DB-BD31-4B8C-83A1-F6EECF244321}">
                <p14:modId xmlns:p14="http://schemas.microsoft.com/office/powerpoint/2010/main" val="1167425017"/>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997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FE7D1FD-E001-4227-9365-E1643CCE37B5}"/>
              </a:ext>
            </a:extLst>
          </p:cNvPr>
          <p:cNvSpPr>
            <a:spLocks noGrp="1"/>
          </p:cNvSpPr>
          <p:nvPr>
            <p:ph type="title"/>
          </p:nvPr>
        </p:nvSpPr>
        <p:spPr/>
        <p:txBody>
          <a:bodyPr/>
          <a:lstStyle/>
          <a:p>
            <a:r>
              <a:rPr lang="el-GR" dirty="0"/>
              <a:t>Συλλογή δεδομένων</a:t>
            </a:r>
          </a:p>
        </p:txBody>
      </p:sp>
      <p:graphicFrame>
        <p:nvGraphicFramePr>
          <p:cNvPr id="4" name="Θέση περιεχομένου 3">
            <a:extLst>
              <a:ext uri="{FF2B5EF4-FFF2-40B4-BE49-F238E27FC236}">
                <a16:creationId xmlns:a16="http://schemas.microsoft.com/office/drawing/2014/main" id="{09254709-DE26-459E-8C7F-5058A616FB93}"/>
              </a:ext>
            </a:extLst>
          </p:cNvPr>
          <p:cNvGraphicFramePr>
            <a:graphicFrameLocks noGrp="1"/>
          </p:cNvGraphicFramePr>
          <p:nvPr>
            <p:ph idx="1"/>
            <p:extLst>
              <p:ext uri="{D42A27DB-BD31-4B8C-83A1-F6EECF244321}">
                <p14:modId xmlns:p14="http://schemas.microsoft.com/office/powerpoint/2010/main" val="1683274151"/>
              </p:ext>
            </p:extLst>
          </p:nvPr>
        </p:nvGraphicFramePr>
        <p:xfrm>
          <a:off x="408333" y="2500796"/>
          <a:ext cx="527685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Ελεύθερη σχεδίαση: Σχήμα 16">
            <a:extLst>
              <a:ext uri="{FF2B5EF4-FFF2-40B4-BE49-F238E27FC236}">
                <a16:creationId xmlns:a16="http://schemas.microsoft.com/office/drawing/2014/main" id="{EE06C751-C531-47FB-8B6F-8723B08AB76B}"/>
              </a:ext>
            </a:extLst>
          </p:cNvPr>
          <p:cNvSpPr/>
          <p:nvPr/>
        </p:nvSpPr>
        <p:spPr>
          <a:xfrm>
            <a:off x="6188823" y="2502151"/>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44" name="Ομάδα 43">
            <a:extLst>
              <a:ext uri="{FF2B5EF4-FFF2-40B4-BE49-F238E27FC236}">
                <a16:creationId xmlns:a16="http://schemas.microsoft.com/office/drawing/2014/main" id="{E44875B3-0E05-4C63-9D9D-ADAB4D93321F}"/>
              </a:ext>
            </a:extLst>
          </p:cNvPr>
          <p:cNvGrpSpPr/>
          <p:nvPr/>
        </p:nvGrpSpPr>
        <p:grpSpPr>
          <a:xfrm>
            <a:off x="6188823" y="2859875"/>
            <a:ext cx="4240579" cy="728697"/>
            <a:chOff x="6188823" y="2859875"/>
            <a:chExt cx="4240579" cy="728697"/>
          </a:xfrm>
        </p:grpSpPr>
        <p:sp>
          <p:nvSpPr>
            <p:cNvPr id="18" name="Βέλος: Διάσημα 17">
              <a:extLst>
                <a:ext uri="{FF2B5EF4-FFF2-40B4-BE49-F238E27FC236}">
                  <a16:creationId xmlns:a16="http://schemas.microsoft.com/office/drawing/2014/main" id="{3494A822-FFF0-47F9-B734-7B8C1DDE2ADF}"/>
                </a:ext>
              </a:extLst>
            </p:cNvPr>
            <p:cNvSpPr/>
            <p:nvPr/>
          </p:nvSpPr>
          <p:spPr>
            <a:xfrm>
              <a:off x="618882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Βέλος: Διάσημα 18">
              <a:extLst>
                <a:ext uri="{FF2B5EF4-FFF2-40B4-BE49-F238E27FC236}">
                  <a16:creationId xmlns:a16="http://schemas.microsoft.com/office/drawing/2014/main" id="{85FA76E7-D3C3-4F0B-A908-7DC8C13E5F18}"/>
                </a:ext>
              </a:extLst>
            </p:cNvPr>
            <p:cNvSpPr/>
            <p:nvPr/>
          </p:nvSpPr>
          <p:spPr>
            <a:xfrm>
              <a:off x="6741904"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Βέλος: Διάσημα 19">
              <a:extLst>
                <a:ext uri="{FF2B5EF4-FFF2-40B4-BE49-F238E27FC236}">
                  <a16:creationId xmlns:a16="http://schemas.microsoft.com/office/drawing/2014/main" id="{F518072C-9E16-4209-8C5A-41C7084138B3}"/>
                </a:ext>
              </a:extLst>
            </p:cNvPr>
            <p:cNvSpPr/>
            <p:nvPr/>
          </p:nvSpPr>
          <p:spPr>
            <a:xfrm>
              <a:off x="729542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Βέλος: Διάσημα 20">
              <a:extLst>
                <a:ext uri="{FF2B5EF4-FFF2-40B4-BE49-F238E27FC236}">
                  <a16:creationId xmlns:a16="http://schemas.microsoft.com/office/drawing/2014/main" id="{856E951D-D9D9-4181-8B8D-2EF32F7AA01E}"/>
                </a:ext>
              </a:extLst>
            </p:cNvPr>
            <p:cNvSpPr/>
            <p:nvPr/>
          </p:nvSpPr>
          <p:spPr>
            <a:xfrm>
              <a:off x="784850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Βέλος: Διάσημα 21">
              <a:extLst>
                <a:ext uri="{FF2B5EF4-FFF2-40B4-BE49-F238E27FC236}">
                  <a16:creationId xmlns:a16="http://schemas.microsoft.com/office/drawing/2014/main" id="{5DF1DFC1-B573-4A40-8E89-6AB06C997140}"/>
                </a:ext>
              </a:extLst>
            </p:cNvPr>
            <p:cNvSpPr/>
            <p:nvPr/>
          </p:nvSpPr>
          <p:spPr>
            <a:xfrm>
              <a:off x="84020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Βέλος: Διάσημα 22">
              <a:extLst>
                <a:ext uri="{FF2B5EF4-FFF2-40B4-BE49-F238E27FC236}">
                  <a16:creationId xmlns:a16="http://schemas.microsoft.com/office/drawing/2014/main" id="{607359D6-B31A-4F39-925B-622ECFE344F7}"/>
                </a:ext>
              </a:extLst>
            </p:cNvPr>
            <p:cNvSpPr/>
            <p:nvPr/>
          </p:nvSpPr>
          <p:spPr>
            <a:xfrm>
              <a:off x="895510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Βέλος: Διάσημα 23">
              <a:extLst>
                <a:ext uri="{FF2B5EF4-FFF2-40B4-BE49-F238E27FC236}">
                  <a16:creationId xmlns:a16="http://schemas.microsoft.com/office/drawing/2014/main" id="{9AA6A753-6CCA-4675-BBB1-47A29C89728A}"/>
                </a:ext>
              </a:extLst>
            </p:cNvPr>
            <p:cNvSpPr/>
            <p:nvPr/>
          </p:nvSpPr>
          <p:spPr>
            <a:xfrm>
              <a:off x="95086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Ελεύθερη σχεδίαση: Σχήμα 24">
              <a:extLst>
                <a:ext uri="{FF2B5EF4-FFF2-40B4-BE49-F238E27FC236}">
                  <a16:creationId xmlns:a16="http://schemas.microsoft.com/office/drawing/2014/main" id="{25869A55-A9C8-40E3-A528-3906F3A9C380}"/>
                </a:ext>
              </a:extLst>
            </p:cNvPr>
            <p:cNvSpPr/>
            <p:nvPr/>
          </p:nvSpPr>
          <p:spPr>
            <a:xfrm>
              <a:off x="6188823" y="2932745"/>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Καταμέτρηση επιβλαβών ουσιών</a:t>
              </a:r>
            </a:p>
          </p:txBody>
        </p:sp>
      </p:grpSp>
      <p:sp>
        <p:nvSpPr>
          <p:cNvPr id="26" name="Ελεύθερη σχεδίαση: Σχήμα 25">
            <a:extLst>
              <a:ext uri="{FF2B5EF4-FFF2-40B4-BE49-F238E27FC236}">
                <a16:creationId xmlns:a16="http://schemas.microsoft.com/office/drawing/2014/main" id="{B91DAB56-5922-4CF0-AE9C-1D09CAD8D68F}"/>
              </a:ext>
            </a:extLst>
          </p:cNvPr>
          <p:cNvSpPr/>
          <p:nvPr/>
        </p:nvSpPr>
        <p:spPr>
          <a:xfrm>
            <a:off x="6188823" y="3642543"/>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45" name="Ομάδα 44">
            <a:extLst>
              <a:ext uri="{FF2B5EF4-FFF2-40B4-BE49-F238E27FC236}">
                <a16:creationId xmlns:a16="http://schemas.microsoft.com/office/drawing/2014/main" id="{2CE8BFD8-19F7-4E55-ACBE-86ED25B16F65}"/>
              </a:ext>
            </a:extLst>
          </p:cNvPr>
          <p:cNvGrpSpPr/>
          <p:nvPr/>
        </p:nvGrpSpPr>
        <p:grpSpPr>
          <a:xfrm>
            <a:off x="6188823" y="3956725"/>
            <a:ext cx="4240579" cy="728697"/>
            <a:chOff x="6188823" y="4000267"/>
            <a:chExt cx="4240579" cy="728697"/>
          </a:xfrm>
        </p:grpSpPr>
        <p:sp>
          <p:nvSpPr>
            <p:cNvPr id="27" name="Βέλος: Διάσημα 26">
              <a:extLst>
                <a:ext uri="{FF2B5EF4-FFF2-40B4-BE49-F238E27FC236}">
                  <a16:creationId xmlns:a16="http://schemas.microsoft.com/office/drawing/2014/main" id="{4960B7FA-2791-4D37-80F8-823F690A284F}"/>
                </a:ext>
              </a:extLst>
            </p:cNvPr>
            <p:cNvSpPr/>
            <p:nvPr/>
          </p:nvSpPr>
          <p:spPr>
            <a:xfrm>
              <a:off x="6188823"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Βέλος: Διάσημα 27">
              <a:extLst>
                <a:ext uri="{FF2B5EF4-FFF2-40B4-BE49-F238E27FC236}">
                  <a16:creationId xmlns:a16="http://schemas.microsoft.com/office/drawing/2014/main" id="{1B952274-C3DA-46E1-A577-5B3806C0D386}"/>
                </a:ext>
              </a:extLst>
            </p:cNvPr>
            <p:cNvSpPr/>
            <p:nvPr/>
          </p:nvSpPr>
          <p:spPr>
            <a:xfrm>
              <a:off x="6741904"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Βέλος: Διάσημα 28">
              <a:extLst>
                <a:ext uri="{FF2B5EF4-FFF2-40B4-BE49-F238E27FC236}">
                  <a16:creationId xmlns:a16="http://schemas.microsoft.com/office/drawing/2014/main" id="{3CB7FF86-610A-462F-B80C-6AFAF02DDE15}"/>
                </a:ext>
              </a:extLst>
            </p:cNvPr>
            <p:cNvSpPr/>
            <p:nvPr/>
          </p:nvSpPr>
          <p:spPr>
            <a:xfrm>
              <a:off x="7295422"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Βέλος: Διάσημα 29">
              <a:extLst>
                <a:ext uri="{FF2B5EF4-FFF2-40B4-BE49-F238E27FC236}">
                  <a16:creationId xmlns:a16="http://schemas.microsoft.com/office/drawing/2014/main" id="{41F91903-22ED-430D-868B-DCF912C93311}"/>
                </a:ext>
              </a:extLst>
            </p:cNvPr>
            <p:cNvSpPr/>
            <p:nvPr/>
          </p:nvSpPr>
          <p:spPr>
            <a:xfrm>
              <a:off x="7848503"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Βέλος: Διάσημα 30">
              <a:extLst>
                <a:ext uri="{FF2B5EF4-FFF2-40B4-BE49-F238E27FC236}">
                  <a16:creationId xmlns:a16="http://schemas.microsoft.com/office/drawing/2014/main" id="{7EB6A251-37BF-4377-834D-33285E8FE21E}"/>
                </a:ext>
              </a:extLst>
            </p:cNvPr>
            <p:cNvSpPr/>
            <p:nvPr/>
          </p:nvSpPr>
          <p:spPr>
            <a:xfrm>
              <a:off x="8402021"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Βέλος: Διάσημα 31">
              <a:extLst>
                <a:ext uri="{FF2B5EF4-FFF2-40B4-BE49-F238E27FC236}">
                  <a16:creationId xmlns:a16="http://schemas.microsoft.com/office/drawing/2014/main" id="{26D0083D-581C-447B-AADD-8277705F6BFD}"/>
                </a:ext>
              </a:extLst>
            </p:cNvPr>
            <p:cNvSpPr/>
            <p:nvPr/>
          </p:nvSpPr>
          <p:spPr>
            <a:xfrm>
              <a:off x="8955102"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Βέλος: Διάσημα 32">
              <a:extLst>
                <a:ext uri="{FF2B5EF4-FFF2-40B4-BE49-F238E27FC236}">
                  <a16:creationId xmlns:a16="http://schemas.microsoft.com/office/drawing/2014/main" id="{CB9B8B5E-9A54-4FD8-9C1D-DA78857501F5}"/>
                </a:ext>
              </a:extLst>
            </p:cNvPr>
            <p:cNvSpPr/>
            <p:nvPr/>
          </p:nvSpPr>
          <p:spPr>
            <a:xfrm>
              <a:off x="9508621"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Ελεύθερη σχεδίαση: Σχήμα 33">
              <a:extLst>
                <a:ext uri="{FF2B5EF4-FFF2-40B4-BE49-F238E27FC236}">
                  <a16:creationId xmlns:a16="http://schemas.microsoft.com/office/drawing/2014/main" id="{83C319E7-5891-4D73-9D2C-5AF80484EB9F}"/>
                </a:ext>
              </a:extLst>
            </p:cNvPr>
            <p:cNvSpPr/>
            <p:nvPr/>
          </p:nvSpPr>
          <p:spPr>
            <a:xfrm>
              <a:off x="6188823" y="4073137"/>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Έλεγχος σε περίπτωση πυρκαγιάς</a:t>
              </a:r>
            </a:p>
          </p:txBody>
        </p:sp>
      </p:grpSp>
      <p:sp>
        <p:nvSpPr>
          <p:cNvPr id="35" name="Ελεύθερη σχεδίαση: Σχήμα 34">
            <a:extLst>
              <a:ext uri="{FF2B5EF4-FFF2-40B4-BE49-F238E27FC236}">
                <a16:creationId xmlns:a16="http://schemas.microsoft.com/office/drawing/2014/main" id="{67C148B7-C215-4A8F-A69C-67148B60F853}"/>
              </a:ext>
            </a:extLst>
          </p:cNvPr>
          <p:cNvSpPr/>
          <p:nvPr/>
        </p:nvSpPr>
        <p:spPr>
          <a:xfrm>
            <a:off x="6188823" y="4782936"/>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46" name="Ομάδα 45">
            <a:extLst>
              <a:ext uri="{FF2B5EF4-FFF2-40B4-BE49-F238E27FC236}">
                <a16:creationId xmlns:a16="http://schemas.microsoft.com/office/drawing/2014/main" id="{65784363-ED87-4129-9BF5-D81650A0D5CD}"/>
              </a:ext>
            </a:extLst>
          </p:cNvPr>
          <p:cNvGrpSpPr/>
          <p:nvPr/>
        </p:nvGrpSpPr>
        <p:grpSpPr>
          <a:xfrm>
            <a:off x="6188823" y="5068090"/>
            <a:ext cx="4240579" cy="728697"/>
            <a:chOff x="6188823" y="5140660"/>
            <a:chExt cx="4240579" cy="728697"/>
          </a:xfrm>
        </p:grpSpPr>
        <p:sp>
          <p:nvSpPr>
            <p:cNvPr id="36" name="Βέλος: Διάσημα 35">
              <a:extLst>
                <a:ext uri="{FF2B5EF4-FFF2-40B4-BE49-F238E27FC236}">
                  <a16:creationId xmlns:a16="http://schemas.microsoft.com/office/drawing/2014/main" id="{C4C79826-FEF6-4197-AB14-E6CEC4EC7368}"/>
                </a:ext>
              </a:extLst>
            </p:cNvPr>
            <p:cNvSpPr/>
            <p:nvPr/>
          </p:nvSpPr>
          <p:spPr>
            <a:xfrm>
              <a:off x="618882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Βέλος: Διάσημα 36">
              <a:extLst>
                <a:ext uri="{FF2B5EF4-FFF2-40B4-BE49-F238E27FC236}">
                  <a16:creationId xmlns:a16="http://schemas.microsoft.com/office/drawing/2014/main" id="{D5B11A8A-BA06-42D3-BB6C-3BA5382D5683}"/>
                </a:ext>
              </a:extLst>
            </p:cNvPr>
            <p:cNvSpPr/>
            <p:nvPr/>
          </p:nvSpPr>
          <p:spPr>
            <a:xfrm>
              <a:off x="6741904"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Βέλος: Διάσημα 37">
              <a:extLst>
                <a:ext uri="{FF2B5EF4-FFF2-40B4-BE49-F238E27FC236}">
                  <a16:creationId xmlns:a16="http://schemas.microsoft.com/office/drawing/2014/main" id="{32735803-9DA6-4872-AF9A-CFF45CA7A15F}"/>
                </a:ext>
              </a:extLst>
            </p:cNvPr>
            <p:cNvSpPr/>
            <p:nvPr/>
          </p:nvSpPr>
          <p:spPr>
            <a:xfrm>
              <a:off x="729542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Βέλος: Διάσημα 38">
              <a:extLst>
                <a:ext uri="{FF2B5EF4-FFF2-40B4-BE49-F238E27FC236}">
                  <a16:creationId xmlns:a16="http://schemas.microsoft.com/office/drawing/2014/main" id="{53B7C611-9CB8-48D8-9C40-4845FB2BDA58}"/>
                </a:ext>
              </a:extLst>
            </p:cNvPr>
            <p:cNvSpPr/>
            <p:nvPr/>
          </p:nvSpPr>
          <p:spPr>
            <a:xfrm>
              <a:off x="784850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Βέλος: Διάσημα 39">
              <a:extLst>
                <a:ext uri="{FF2B5EF4-FFF2-40B4-BE49-F238E27FC236}">
                  <a16:creationId xmlns:a16="http://schemas.microsoft.com/office/drawing/2014/main" id="{7539F0D8-AE85-43C6-80B9-27D99FF747BF}"/>
                </a:ext>
              </a:extLst>
            </p:cNvPr>
            <p:cNvSpPr/>
            <p:nvPr/>
          </p:nvSpPr>
          <p:spPr>
            <a:xfrm>
              <a:off x="84020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Βέλος: Διάσημα 40">
              <a:extLst>
                <a:ext uri="{FF2B5EF4-FFF2-40B4-BE49-F238E27FC236}">
                  <a16:creationId xmlns:a16="http://schemas.microsoft.com/office/drawing/2014/main" id="{0DC98287-941F-4413-B5E0-20B616E8196A}"/>
                </a:ext>
              </a:extLst>
            </p:cNvPr>
            <p:cNvSpPr/>
            <p:nvPr/>
          </p:nvSpPr>
          <p:spPr>
            <a:xfrm>
              <a:off x="895510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Βέλος: Διάσημα 41">
              <a:extLst>
                <a:ext uri="{FF2B5EF4-FFF2-40B4-BE49-F238E27FC236}">
                  <a16:creationId xmlns:a16="http://schemas.microsoft.com/office/drawing/2014/main" id="{1E988BFC-BD9B-4A19-AD83-FA4CDEECD384}"/>
                </a:ext>
              </a:extLst>
            </p:cNvPr>
            <p:cNvSpPr/>
            <p:nvPr/>
          </p:nvSpPr>
          <p:spPr>
            <a:xfrm>
              <a:off x="95086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Ελεύθερη σχεδίαση: Σχήμα 42">
              <a:extLst>
                <a:ext uri="{FF2B5EF4-FFF2-40B4-BE49-F238E27FC236}">
                  <a16:creationId xmlns:a16="http://schemas.microsoft.com/office/drawing/2014/main" id="{064A26CA-D75C-4D5B-9161-46E3ECEB3F2F}"/>
                </a:ext>
              </a:extLst>
            </p:cNvPr>
            <p:cNvSpPr/>
            <p:nvPr/>
          </p:nvSpPr>
          <p:spPr>
            <a:xfrm>
              <a:off x="6188823" y="5213530"/>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Έλεγχος στάθμης κάδου</a:t>
              </a:r>
            </a:p>
          </p:txBody>
        </p:sp>
      </p:grpSp>
    </p:spTree>
    <p:extLst>
      <p:ext uri="{BB962C8B-B14F-4D97-AF65-F5344CB8AC3E}">
        <p14:creationId xmlns:p14="http://schemas.microsoft.com/office/powerpoint/2010/main" val="24177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FE7D1FD-E001-4227-9365-E1643CCE37B5}"/>
              </a:ext>
            </a:extLst>
          </p:cNvPr>
          <p:cNvSpPr>
            <a:spLocks noGrp="1"/>
          </p:cNvSpPr>
          <p:nvPr>
            <p:ph type="title"/>
          </p:nvPr>
        </p:nvSpPr>
        <p:spPr/>
        <p:txBody>
          <a:bodyPr/>
          <a:lstStyle/>
          <a:p>
            <a:pPr lvl="0"/>
            <a:r>
              <a:rPr lang="el-GR" dirty="0"/>
              <a:t>Έλεγχος καλύμματος κάδου</a:t>
            </a:r>
          </a:p>
        </p:txBody>
      </p:sp>
      <p:graphicFrame>
        <p:nvGraphicFramePr>
          <p:cNvPr id="4" name="Θέση περιεχομένου 3">
            <a:extLst>
              <a:ext uri="{FF2B5EF4-FFF2-40B4-BE49-F238E27FC236}">
                <a16:creationId xmlns:a16="http://schemas.microsoft.com/office/drawing/2014/main" id="{09254709-DE26-459E-8C7F-5058A616FB93}"/>
              </a:ext>
            </a:extLst>
          </p:cNvPr>
          <p:cNvGraphicFramePr>
            <a:graphicFrameLocks noGrp="1"/>
          </p:cNvGraphicFramePr>
          <p:nvPr>
            <p:ph idx="1"/>
            <p:extLst>
              <p:ext uri="{D42A27DB-BD31-4B8C-83A1-F6EECF244321}">
                <p14:modId xmlns:p14="http://schemas.microsoft.com/office/powerpoint/2010/main" val="3016688856"/>
              </p:ext>
            </p:extLst>
          </p:nvPr>
        </p:nvGraphicFramePr>
        <p:xfrm>
          <a:off x="408333" y="2500796"/>
          <a:ext cx="527685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Ελεύθερη σχεδίαση: Σχήμα 16">
            <a:extLst>
              <a:ext uri="{FF2B5EF4-FFF2-40B4-BE49-F238E27FC236}">
                <a16:creationId xmlns:a16="http://schemas.microsoft.com/office/drawing/2014/main" id="{EE06C751-C531-47FB-8B6F-8723B08AB76B}"/>
              </a:ext>
            </a:extLst>
          </p:cNvPr>
          <p:cNvSpPr/>
          <p:nvPr/>
        </p:nvSpPr>
        <p:spPr>
          <a:xfrm>
            <a:off x="6188823" y="2502151"/>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44" name="Ομάδα 43">
            <a:extLst>
              <a:ext uri="{FF2B5EF4-FFF2-40B4-BE49-F238E27FC236}">
                <a16:creationId xmlns:a16="http://schemas.microsoft.com/office/drawing/2014/main" id="{E44875B3-0E05-4C63-9D9D-ADAB4D93321F}"/>
              </a:ext>
            </a:extLst>
          </p:cNvPr>
          <p:cNvGrpSpPr/>
          <p:nvPr/>
        </p:nvGrpSpPr>
        <p:grpSpPr>
          <a:xfrm>
            <a:off x="6188266" y="2775364"/>
            <a:ext cx="5595401" cy="582957"/>
            <a:chOff x="6188823" y="2859875"/>
            <a:chExt cx="4240579" cy="728697"/>
          </a:xfrm>
        </p:grpSpPr>
        <p:sp>
          <p:nvSpPr>
            <p:cNvPr id="18" name="Βέλος: Διάσημα 17">
              <a:extLst>
                <a:ext uri="{FF2B5EF4-FFF2-40B4-BE49-F238E27FC236}">
                  <a16:creationId xmlns:a16="http://schemas.microsoft.com/office/drawing/2014/main" id="{3494A822-FFF0-47F9-B734-7B8C1DDE2ADF}"/>
                </a:ext>
              </a:extLst>
            </p:cNvPr>
            <p:cNvSpPr/>
            <p:nvPr/>
          </p:nvSpPr>
          <p:spPr>
            <a:xfrm>
              <a:off x="618882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Βέλος: Διάσημα 18">
              <a:extLst>
                <a:ext uri="{FF2B5EF4-FFF2-40B4-BE49-F238E27FC236}">
                  <a16:creationId xmlns:a16="http://schemas.microsoft.com/office/drawing/2014/main" id="{85FA76E7-D3C3-4F0B-A908-7DC8C13E5F18}"/>
                </a:ext>
              </a:extLst>
            </p:cNvPr>
            <p:cNvSpPr/>
            <p:nvPr/>
          </p:nvSpPr>
          <p:spPr>
            <a:xfrm>
              <a:off x="6741904"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Βέλος: Διάσημα 19">
              <a:extLst>
                <a:ext uri="{FF2B5EF4-FFF2-40B4-BE49-F238E27FC236}">
                  <a16:creationId xmlns:a16="http://schemas.microsoft.com/office/drawing/2014/main" id="{F518072C-9E16-4209-8C5A-41C7084138B3}"/>
                </a:ext>
              </a:extLst>
            </p:cNvPr>
            <p:cNvSpPr/>
            <p:nvPr/>
          </p:nvSpPr>
          <p:spPr>
            <a:xfrm>
              <a:off x="729542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Βέλος: Διάσημα 20">
              <a:extLst>
                <a:ext uri="{FF2B5EF4-FFF2-40B4-BE49-F238E27FC236}">
                  <a16:creationId xmlns:a16="http://schemas.microsoft.com/office/drawing/2014/main" id="{856E951D-D9D9-4181-8B8D-2EF32F7AA01E}"/>
                </a:ext>
              </a:extLst>
            </p:cNvPr>
            <p:cNvSpPr/>
            <p:nvPr/>
          </p:nvSpPr>
          <p:spPr>
            <a:xfrm>
              <a:off x="784850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Βέλος: Διάσημα 21">
              <a:extLst>
                <a:ext uri="{FF2B5EF4-FFF2-40B4-BE49-F238E27FC236}">
                  <a16:creationId xmlns:a16="http://schemas.microsoft.com/office/drawing/2014/main" id="{5DF1DFC1-B573-4A40-8E89-6AB06C997140}"/>
                </a:ext>
              </a:extLst>
            </p:cNvPr>
            <p:cNvSpPr/>
            <p:nvPr/>
          </p:nvSpPr>
          <p:spPr>
            <a:xfrm>
              <a:off x="84020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Βέλος: Διάσημα 22">
              <a:extLst>
                <a:ext uri="{FF2B5EF4-FFF2-40B4-BE49-F238E27FC236}">
                  <a16:creationId xmlns:a16="http://schemas.microsoft.com/office/drawing/2014/main" id="{607359D6-B31A-4F39-925B-622ECFE344F7}"/>
                </a:ext>
              </a:extLst>
            </p:cNvPr>
            <p:cNvSpPr/>
            <p:nvPr/>
          </p:nvSpPr>
          <p:spPr>
            <a:xfrm>
              <a:off x="895510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Βέλος: Διάσημα 23">
              <a:extLst>
                <a:ext uri="{FF2B5EF4-FFF2-40B4-BE49-F238E27FC236}">
                  <a16:creationId xmlns:a16="http://schemas.microsoft.com/office/drawing/2014/main" id="{9AA6A753-6CCA-4675-BBB1-47A29C89728A}"/>
                </a:ext>
              </a:extLst>
            </p:cNvPr>
            <p:cNvSpPr/>
            <p:nvPr/>
          </p:nvSpPr>
          <p:spPr>
            <a:xfrm>
              <a:off x="95086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Ελεύθερη σχεδίαση: Σχήμα 24">
              <a:extLst>
                <a:ext uri="{FF2B5EF4-FFF2-40B4-BE49-F238E27FC236}">
                  <a16:creationId xmlns:a16="http://schemas.microsoft.com/office/drawing/2014/main" id="{25869A55-A9C8-40E3-A528-3906F3A9C380}"/>
                </a:ext>
              </a:extLst>
            </p:cNvPr>
            <p:cNvSpPr/>
            <p:nvPr/>
          </p:nvSpPr>
          <p:spPr>
            <a:xfrm>
              <a:off x="6188823" y="2932745"/>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Μηχανισμός που θα ανοιγοκλείνει το καπάκι. Όταν ο κάδος γεμίσει</a:t>
              </a:r>
              <a:r>
                <a:rPr lang="el-GR" dirty="0"/>
                <a:t>, το καπάκι θα κλειδώνει</a:t>
              </a:r>
              <a:endParaRPr lang="el-GR" sz="1800" kern="1200" dirty="0"/>
            </a:p>
          </p:txBody>
        </p:sp>
      </p:grpSp>
      <p:sp>
        <p:nvSpPr>
          <p:cNvPr id="26" name="Ελεύθερη σχεδίαση: Σχήμα 25">
            <a:extLst>
              <a:ext uri="{FF2B5EF4-FFF2-40B4-BE49-F238E27FC236}">
                <a16:creationId xmlns:a16="http://schemas.microsoft.com/office/drawing/2014/main" id="{B91DAB56-5922-4CF0-AE9C-1D09CAD8D68F}"/>
              </a:ext>
            </a:extLst>
          </p:cNvPr>
          <p:cNvSpPr/>
          <p:nvPr/>
        </p:nvSpPr>
        <p:spPr>
          <a:xfrm>
            <a:off x="6188823" y="3642543"/>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45" name="Ομάδα 44">
            <a:extLst>
              <a:ext uri="{FF2B5EF4-FFF2-40B4-BE49-F238E27FC236}">
                <a16:creationId xmlns:a16="http://schemas.microsoft.com/office/drawing/2014/main" id="{2CE8BFD8-19F7-4E55-ACBE-86ED25B16F65}"/>
              </a:ext>
            </a:extLst>
          </p:cNvPr>
          <p:cNvGrpSpPr/>
          <p:nvPr/>
        </p:nvGrpSpPr>
        <p:grpSpPr>
          <a:xfrm>
            <a:off x="6183805" y="3580638"/>
            <a:ext cx="5599862" cy="613868"/>
            <a:chOff x="6188823" y="4000267"/>
            <a:chExt cx="4240579" cy="728697"/>
          </a:xfrm>
        </p:grpSpPr>
        <p:sp>
          <p:nvSpPr>
            <p:cNvPr id="27" name="Βέλος: Διάσημα 26">
              <a:extLst>
                <a:ext uri="{FF2B5EF4-FFF2-40B4-BE49-F238E27FC236}">
                  <a16:creationId xmlns:a16="http://schemas.microsoft.com/office/drawing/2014/main" id="{4960B7FA-2791-4D37-80F8-823F690A284F}"/>
                </a:ext>
              </a:extLst>
            </p:cNvPr>
            <p:cNvSpPr/>
            <p:nvPr/>
          </p:nvSpPr>
          <p:spPr>
            <a:xfrm>
              <a:off x="6188823"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Βέλος: Διάσημα 27">
              <a:extLst>
                <a:ext uri="{FF2B5EF4-FFF2-40B4-BE49-F238E27FC236}">
                  <a16:creationId xmlns:a16="http://schemas.microsoft.com/office/drawing/2014/main" id="{1B952274-C3DA-46E1-A577-5B3806C0D386}"/>
                </a:ext>
              </a:extLst>
            </p:cNvPr>
            <p:cNvSpPr/>
            <p:nvPr/>
          </p:nvSpPr>
          <p:spPr>
            <a:xfrm>
              <a:off x="6741904"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Βέλος: Διάσημα 28">
              <a:extLst>
                <a:ext uri="{FF2B5EF4-FFF2-40B4-BE49-F238E27FC236}">
                  <a16:creationId xmlns:a16="http://schemas.microsoft.com/office/drawing/2014/main" id="{3CB7FF86-610A-462F-B80C-6AFAF02DDE15}"/>
                </a:ext>
              </a:extLst>
            </p:cNvPr>
            <p:cNvSpPr/>
            <p:nvPr/>
          </p:nvSpPr>
          <p:spPr>
            <a:xfrm>
              <a:off x="7295422"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Βέλος: Διάσημα 29">
              <a:extLst>
                <a:ext uri="{FF2B5EF4-FFF2-40B4-BE49-F238E27FC236}">
                  <a16:creationId xmlns:a16="http://schemas.microsoft.com/office/drawing/2014/main" id="{41F91903-22ED-430D-868B-DCF912C93311}"/>
                </a:ext>
              </a:extLst>
            </p:cNvPr>
            <p:cNvSpPr/>
            <p:nvPr/>
          </p:nvSpPr>
          <p:spPr>
            <a:xfrm>
              <a:off x="7848503"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Βέλος: Διάσημα 30">
              <a:extLst>
                <a:ext uri="{FF2B5EF4-FFF2-40B4-BE49-F238E27FC236}">
                  <a16:creationId xmlns:a16="http://schemas.microsoft.com/office/drawing/2014/main" id="{7EB6A251-37BF-4377-834D-33285E8FE21E}"/>
                </a:ext>
              </a:extLst>
            </p:cNvPr>
            <p:cNvSpPr/>
            <p:nvPr/>
          </p:nvSpPr>
          <p:spPr>
            <a:xfrm>
              <a:off x="8402021"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Βέλος: Διάσημα 31">
              <a:extLst>
                <a:ext uri="{FF2B5EF4-FFF2-40B4-BE49-F238E27FC236}">
                  <a16:creationId xmlns:a16="http://schemas.microsoft.com/office/drawing/2014/main" id="{26D0083D-581C-447B-AADD-8277705F6BFD}"/>
                </a:ext>
              </a:extLst>
            </p:cNvPr>
            <p:cNvSpPr/>
            <p:nvPr/>
          </p:nvSpPr>
          <p:spPr>
            <a:xfrm>
              <a:off x="8955102"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Βέλος: Διάσημα 32">
              <a:extLst>
                <a:ext uri="{FF2B5EF4-FFF2-40B4-BE49-F238E27FC236}">
                  <a16:creationId xmlns:a16="http://schemas.microsoft.com/office/drawing/2014/main" id="{CB9B8B5E-9A54-4FD8-9C1D-DA78857501F5}"/>
                </a:ext>
              </a:extLst>
            </p:cNvPr>
            <p:cNvSpPr/>
            <p:nvPr/>
          </p:nvSpPr>
          <p:spPr>
            <a:xfrm>
              <a:off x="9508621" y="4000267"/>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Ελεύθερη σχεδίαση: Σχήμα 33">
              <a:extLst>
                <a:ext uri="{FF2B5EF4-FFF2-40B4-BE49-F238E27FC236}">
                  <a16:creationId xmlns:a16="http://schemas.microsoft.com/office/drawing/2014/main" id="{83C319E7-5891-4D73-9D2C-5AF80484EB9F}"/>
                </a:ext>
              </a:extLst>
            </p:cNvPr>
            <p:cNvSpPr/>
            <p:nvPr/>
          </p:nvSpPr>
          <p:spPr>
            <a:xfrm>
              <a:off x="6188824" y="4073137"/>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Όταν βρεθεί κάποιος μπροστά στον κάδο, θα ανοίγει το καπάκι</a:t>
              </a:r>
            </a:p>
          </p:txBody>
        </p:sp>
      </p:grpSp>
      <p:sp>
        <p:nvSpPr>
          <p:cNvPr id="35" name="Ελεύθερη σχεδίαση: Σχήμα 34">
            <a:extLst>
              <a:ext uri="{FF2B5EF4-FFF2-40B4-BE49-F238E27FC236}">
                <a16:creationId xmlns:a16="http://schemas.microsoft.com/office/drawing/2014/main" id="{67C148B7-C215-4A8F-A69C-67148B60F853}"/>
              </a:ext>
            </a:extLst>
          </p:cNvPr>
          <p:cNvSpPr/>
          <p:nvPr/>
        </p:nvSpPr>
        <p:spPr>
          <a:xfrm>
            <a:off x="6188823" y="4782936"/>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53" name="Ομάδα 52">
            <a:extLst>
              <a:ext uri="{FF2B5EF4-FFF2-40B4-BE49-F238E27FC236}">
                <a16:creationId xmlns:a16="http://schemas.microsoft.com/office/drawing/2014/main" id="{AA8D657A-3E5B-467C-8370-47E748999F18}"/>
              </a:ext>
            </a:extLst>
          </p:cNvPr>
          <p:cNvGrpSpPr/>
          <p:nvPr/>
        </p:nvGrpSpPr>
        <p:grpSpPr>
          <a:xfrm>
            <a:off x="6183805" y="4411635"/>
            <a:ext cx="5599862" cy="613868"/>
            <a:chOff x="6188823" y="5140660"/>
            <a:chExt cx="4240579" cy="728697"/>
          </a:xfrm>
        </p:grpSpPr>
        <p:sp>
          <p:nvSpPr>
            <p:cNvPr id="54" name="Βέλος: Διάσημα 53">
              <a:extLst>
                <a:ext uri="{FF2B5EF4-FFF2-40B4-BE49-F238E27FC236}">
                  <a16:creationId xmlns:a16="http://schemas.microsoft.com/office/drawing/2014/main" id="{44D00590-E042-4EC7-A4EA-282702897D53}"/>
                </a:ext>
              </a:extLst>
            </p:cNvPr>
            <p:cNvSpPr/>
            <p:nvPr/>
          </p:nvSpPr>
          <p:spPr>
            <a:xfrm>
              <a:off x="618882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Βέλος: Διάσημα 54">
              <a:extLst>
                <a:ext uri="{FF2B5EF4-FFF2-40B4-BE49-F238E27FC236}">
                  <a16:creationId xmlns:a16="http://schemas.microsoft.com/office/drawing/2014/main" id="{C0A8852A-919A-4F5B-A72B-A17320EF87AD}"/>
                </a:ext>
              </a:extLst>
            </p:cNvPr>
            <p:cNvSpPr/>
            <p:nvPr/>
          </p:nvSpPr>
          <p:spPr>
            <a:xfrm>
              <a:off x="6741904"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Βέλος: Διάσημα 55">
              <a:extLst>
                <a:ext uri="{FF2B5EF4-FFF2-40B4-BE49-F238E27FC236}">
                  <a16:creationId xmlns:a16="http://schemas.microsoft.com/office/drawing/2014/main" id="{720B1370-C9D6-42A2-8533-30CA676B1397}"/>
                </a:ext>
              </a:extLst>
            </p:cNvPr>
            <p:cNvSpPr/>
            <p:nvPr/>
          </p:nvSpPr>
          <p:spPr>
            <a:xfrm>
              <a:off x="729542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Βέλος: Διάσημα 56">
              <a:extLst>
                <a:ext uri="{FF2B5EF4-FFF2-40B4-BE49-F238E27FC236}">
                  <a16:creationId xmlns:a16="http://schemas.microsoft.com/office/drawing/2014/main" id="{89BBC056-5F8B-49C6-974A-AB67B7B89FE4}"/>
                </a:ext>
              </a:extLst>
            </p:cNvPr>
            <p:cNvSpPr/>
            <p:nvPr/>
          </p:nvSpPr>
          <p:spPr>
            <a:xfrm>
              <a:off x="784850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Βέλος: Διάσημα 57">
              <a:extLst>
                <a:ext uri="{FF2B5EF4-FFF2-40B4-BE49-F238E27FC236}">
                  <a16:creationId xmlns:a16="http://schemas.microsoft.com/office/drawing/2014/main" id="{55D688F6-B310-4795-A45C-D8DE67528027}"/>
                </a:ext>
              </a:extLst>
            </p:cNvPr>
            <p:cNvSpPr/>
            <p:nvPr/>
          </p:nvSpPr>
          <p:spPr>
            <a:xfrm>
              <a:off x="84020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Βέλος: Διάσημα 58">
              <a:extLst>
                <a:ext uri="{FF2B5EF4-FFF2-40B4-BE49-F238E27FC236}">
                  <a16:creationId xmlns:a16="http://schemas.microsoft.com/office/drawing/2014/main" id="{0B4F0D16-B97A-4B9A-BBAA-CDC699051D20}"/>
                </a:ext>
              </a:extLst>
            </p:cNvPr>
            <p:cNvSpPr/>
            <p:nvPr/>
          </p:nvSpPr>
          <p:spPr>
            <a:xfrm>
              <a:off x="895510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Βέλος: Διάσημα 59">
              <a:extLst>
                <a:ext uri="{FF2B5EF4-FFF2-40B4-BE49-F238E27FC236}">
                  <a16:creationId xmlns:a16="http://schemas.microsoft.com/office/drawing/2014/main" id="{B0F39F56-41AD-477F-A6CE-9913916C1FFB}"/>
                </a:ext>
              </a:extLst>
            </p:cNvPr>
            <p:cNvSpPr/>
            <p:nvPr/>
          </p:nvSpPr>
          <p:spPr>
            <a:xfrm>
              <a:off x="95086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Ελεύθερη σχεδίαση: Σχήμα 60">
              <a:extLst>
                <a:ext uri="{FF2B5EF4-FFF2-40B4-BE49-F238E27FC236}">
                  <a16:creationId xmlns:a16="http://schemas.microsoft.com/office/drawing/2014/main" id="{1189955E-2993-4792-AE2F-56035F3D8B47}"/>
                </a:ext>
              </a:extLst>
            </p:cNvPr>
            <p:cNvSpPr/>
            <p:nvPr/>
          </p:nvSpPr>
          <p:spPr>
            <a:xfrm>
              <a:off x="6188823" y="5213530"/>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dirty="0"/>
                <a:t>Θα υποδεικνύει αν ο κάδος έχει γεμίσει ή όχι</a:t>
              </a:r>
              <a:endParaRPr lang="el-GR" sz="1800" kern="1200" dirty="0"/>
            </a:p>
          </p:txBody>
        </p:sp>
      </p:grpSp>
      <p:grpSp>
        <p:nvGrpSpPr>
          <p:cNvPr id="62" name="Ομάδα 61">
            <a:extLst>
              <a:ext uri="{FF2B5EF4-FFF2-40B4-BE49-F238E27FC236}">
                <a16:creationId xmlns:a16="http://schemas.microsoft.com/office/drawing/2014/main" id="{74EB774A-44F9-4012-9120-30D3D86171F6}"/>
              </a:ext>
            </a:extLst>
          </p:cNvPr>
          <p:cNvGrpSpPr/>
          <p:nvPr/>
        </p:nvGrpSpPr>
        <p:grpSpPr>
          <a:xfrm>
            <a:off x="6183805" y="5274030"/>
            <a:ext cx="5599862" cy="613868"/>
            <a:chOff x="6188823" y="5140660"/>
            <a:chExt cx="4240579" cy="728697"/>
          </a:xfrm>
        </p:grpSpPr>
        <p:sp>
          <p:nvSpPr>
            <p:cNvPr id="63" name="Βέλος: Διάσημα 62">
              <a:extLst>
                <a:ext uri="{FF2B5EF4-FFF2-40B4-BE49-F238E27FC236}">
                  <a16:creationId xmlns:a16="http://schemas.microsoft.com/office/drawing/2014/main" id="{FCB73AA0-4292-4071-9C20-C9591D7790C8}"/>
                </a:ext>
              </a:extLst>
            </p:cNvPr>
            <p:cNvSpPr/>
            <p:nvPr/>
          </p:nvSpPr>
          <p:spPr>
            <a:xfrm>
              <a:off x="618882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Βέλος: Διάσημα 63">
              <a:extLst>
                <a:ext uri="{FF2B5EF4-FFF2-40B4-BE49-F238E27FC236}">
                  <a16:creationId xmlns:a16="http://schemas.microsoft.com/office/drawing/2014/main" id="{82C4F164-E325-4024-833E-D1C8EE860BE0}"/>
                </a:ext>
              </a:extLst>
            </p:cNvPr>
            <p:cNvSpPr/>
            <p:nvPr/>
          </p:nvSpPr>
          <p:spPr>
            <a:xfrm>
              <a:off x="6741904"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Βέλος: Διάσημα 64">
              <a:extLst>
                <a:ext uri="{FF2B5EF4-FFF2-40B4-BE49-F238E27FC236}">
                  <a16:creationId xmlns:a16="http://schemas.microsoft.com/office/drawing/2014/main" id="{F945C411-6777-438B-BB04-69083E7AE002}"/>
                </a:ext>
              </a:extLst>
            </p:cNvPr>
            <p:cNvSpPr/>
            <p:nvPr/>
          </p:nvSpPr>
          <p:spPr>
            <a:xfrm>
              <a:off x="729542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Βέλος: Διάσημα 65">
              <a:extLst>
                <a:ext uri="{FF2B5EF4-FFF2-40B4-BE49-F238E27FC236}">
                  <a16:creationId xmlns:a16="http://schemas.microsoft.com/office/drawing/2014/main" id="{70F9D141-DDD7-415F-AE8A-E1C21ACC1103}"/>
                </a:ext>
              </a:extLst>
            </p:cNvPr>
            <p:cNvSpPr/>
            <p:nvPr/>
          </p:nvSpPr>
          <p:spPr>
            <a:xfrm>
              <a:off x="7848503"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Βέλος: Διάσημα 66">
              <a:extLst>
                <a:ext uri="{FF2B5EF4-FFF2-40B4-BE49-F238E27FC236}">
                  <a16:creationId xmlns:a16="http://schemas.microsoft.com/office/drawing/2014/main" id="{0AC02A18-BDF3-45DF-8326-6F81E4C4EABC}"/>
                </a:ext>
              </a:extLst>
            </p:cNvPr>
            <p:cNvSpPr/>
            <p:nvPr/>
          </p:nvSpPr>
          <p:spPr>
            <a:xfrm>
              <a:off x="84020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Βέλος: Διάσημα 67">
              <a:extLst>
                <a:ext uri="{FF2B5EF4-FFF2-40B4-BE49-F238E27FC236}">
                  <a16:creationId xmlns:a16="http://schemas.microsoft.com/office/drawing/2014/main" id="{33154648-DB9C-4C09-AED8-CED3A8C13B64}"/>
                </a:ext>
              </a:extLst>
            </p:cNvPr>
            <p:cNvSpPr/>
            <p:nvPr/>
          </p:nvSpPr>
          <p:spPr>
            <a:xfrm>
              <a:off x="8955102"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Βέλος: Διάσημα 68">
              <a:extLst>
                <a:ext uri="{FF2B5EF4-FFF2-40B4-BE49-F238E27FC236}">
                  <a16:creationId xmlns:a16="http://schemas.microsoft.com/office/drawing/2014/main" id="{A913CC5A-CB2C-4ABF-9A3A-679F88C49AB8}"/>
                </a:ext>
              </a:extLst>
            </p:cNvPr>
            <p:cNvSpPr/>
            <p:nvPr/>
          </p:nvSpPr>
          <p:spPr>
            <a:xfrm>
              <a:off x="9508621" y="5140660"/>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Ελεύθερη σχεδίαση: Σχήμα 69">
              <a:extLst>
                <a:ext uri="{FF2B5EF4-FFF2-40B4-BE49-F238E27FC236}">
                  <a16:creationId xmlns:a16="http://schemas.microsoft.com/office/drawing/2014/main" id="{066433A2-D91B-4D96-AFE3-8095CE770C16}"/>
                </a:ext>
              </a:extLst>
            </p:cNvPr>
            <p:cNvSpPr/>
            <p:nvPr/>
          </p:nvSpPr>
          <p:spPr>
            <a:xfrm>
              <a:off x="6188823" y="5213530"/>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Ο κάδος θα ξεκλειδώνει με ειδική κάρτα που θα διαθέτει η υπάλληλος καθαρισμού</a:t>
              </a:r>
            </a:p>
          </p:txBody>
        </p:sp>
      </p:grpSp>
    </p:spTree>
    <p:extLst>
      <p:ext uri="{BB962C8B-B14F-4D97-AF65-F5344CB8AC3E}">
        <p14:creationId xmlns:p14="http://schemas.microsoft.com/office/powerpoint/2010/main" val="40199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90570F-E74F-42B4-B193-E5263E117E74}"/>
              </a:ext>
            </a:extLst>
          </p:cNvPr>
          <p:cNvSpPr>
            <a:spLocks noGrp="1"/>
          </p:cNvSpPr>
          <p:nvPr>
            <p:ph type="title"/>
          </p:nvPr>
        </p:nvSpPr>
        <p:spPr/>
        <p:txBody>
          <a:bodyPr/>
          <a:lstStyle/>
          <a:p>
            <a:r>
              <a:rPr lang="el-GR" dirty="0"/>
              <a:t>Αποστολή δεδομένων</a:t>
            </a:r>
          </a:p>
        </p:txBody>
      </p:sp>
      <p:graphicFrame>
        <p:nvGraphicFramePr>
          <p:cNvPr id="4" name="Θέση περιεχομένου 3">
            <a:extLst>
              <a:ext uri="{FF2B5EF4-FFF2-40B4-BE49-F238E27FC236}">
                <a16:creationId xmlns:a16="http://schemas.microsoft.com/office/drawing/2014/main" id="{052B88B2-FB2E-4D6B-B3C7-029C257C08FC}"/>
              </a:ext>
            </a:extLst>
          </p:cNvPr>
          <p:cNvGraphicFramePr>
            <a:graphicFrameLocks/>
          </p:cNvGraphicFramePr>
          <p:nvPr>
            <p:extLst>
              <p:ext uri="{D42A27DB-BD31-4B8C-83A1-F6EECF244321}">
                <p14:modId xmlns:p14="http://schemas.microsoft.com/office/powerpoint/2010/main" val="3367700856"/>
              </p:ext>
            </p:extLst>
          </p:nvPr>
        </p:nvGraphicFramePr>
        <p:xfrm>
          <a:off x="408333" y="2500796"/>
          <a:ext cx="527685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Ελεύθερη σχεδίαση: Σχήμα 4">
            <a:extLst>
              <a:ext uri="{FF2B5EF4-FFF2-40B4-BE49-F238E27FC236}">
                <a16:creationId xmlns:a16="http://schemas.microsoft.com/office/drawing/2014/main" id="{96714E01-D653-4862-96AF-502820DA577F}"/>
              </a:ext>
            </a:extLst>
          </p:cNvPr>
          <p:cNvSpPr/>
          <p:nvPr/>
        </p:nvSpPr>
        <p:spPr>
          <a:xfrm>
            <a:off x="6188823" y="2502151"/>
            <a:ext cx="3934964" cy="357724"/>
          </a:xfrm>
          <a:custGeom>
            <a:avLst/>
            <a:gdLst>
              <a:gd name="connsiteX0" fmla="*/ 0 w 3934964"/>
              <a:gd name="connsiteY0" fmla="*/ 0 h 357724"/>
              <a:gd name="connsiteX1" fmla="*/ 3934964 w 3934964"/>
              <a:gd name="connsiteY1" fmla="*/ 0 h 357724"/>
              <a:gd name="connsiteX2" fmla="*/ 3934964 w 3934964"/>
              <a:gd name="connsiteY2" fmla="*/ 357724 h 357724"/>
              <a:gd name="connsiteX3" fmla="*/ 0 w 3934964"/>
              <a:gd name="connsiteY3" fmla="*/ 357724 h 357724"/>
              <a:gd name="connsiteX4" fmla="*/ 0 w 3934964"/>
              <a:gd name="connsiteY4" fmla="*/ 0 h 35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964" h="357724">
                <a:moveTo>
                  <a:pt x="0" y="0"/>
                </a:moveTo>
                <a:lnTo>
                  <a:pt x="3934964" y="0"/>
                </a:lnTo>
                <a:lnTo>
                  <a:pt x="3934964" y="357724"/>
                </a:lnTo>
                <a:lnTo>
                  <a:pt x="0" y="357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endParaRPr lang="el-GR" sz="1600" kern="1200" dirty="0"/>
          </a:p>
        </p:txBody>
      </p:sp>
      <p:grpSp>
        <p:nvGrpSpPr>
          <p:cNvPr id="6" name="Ομάδα 5">
            <a:extLst>
              <a:ext uri="{FF2B5EF4-FFF2-40B4-BE49-F238E27FC236}">
                <a16:creationId xmlns:a16="http://schemas.microsoft.com/office/drawing/2014/main" id="{3B733678-6A53-4811-82D1-2958EBDB2344}"/>
              </a:ext>
            </a:extLst>
          </p:cNvPr>
          <p:cNvGrpSpPr/>
          <p:nvPr/>
        </p:nvGrpSpPr>
        <p:grpSpPr>
          <a:xfrm>
            <a:off x="5817703" y="3429000"/>
            <a:ext cx="3021995" cy="1752600"/>
            <a:chOff x="6188823" y="2859875"/>
            <a:chExt cx="4240579" cy="728697"/>
          </a:xfrm>
        </p:grpSpPr>
        <p:sp>
          <p:nvSpPr>
            <p:cNvPr id="7" name="Βέλος: Διάσημα 6">
              <a:extLst>
                <a:ext uri="{FF2B5EF4-FFF2-40B4-BE49-F238E27FC236}">
                  <a16:creationId xmlns:a16="http://schemas.microsoft.com/office/drawing/2014/main" id="{CB8E8E27-E8C1-4A65-96AD-43CB1843C937}"/>
                </a:ext>
              </a:extLst>
            </p:cNvPr>
            <p:cNvSpPr/>
            <p:nvPr/>
          </p:nvSpPr>
          <p:spPr>
            <a:xfrm>
              <a:off x="618882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Βέλος: Διάσημα 7">
              <a:extLst>
                <a:ext uri="{FF2B5EF4-FFF2-40B4-BE49-F238E27FC236}">
                  <a16:creationId xmlns:a16="http://schemas.microsoft.com/office/drawing/2014/main" id="{94F72303-B78A-4521-8123-EEC6C54B59D3}"/>
                </a:ext>
              </a:extLst>
            </p:cNvPr>
            <p:cNvSpPr/>
            <p:nvPr/>
          </p:nvSpPr>
          <p:spPr>
            <a:xfrm>
              <a:off x="6741904"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Βέλος: Διάσημα 8">
              <a:extLst>
                <a:ext uri="{FF2B5EF4-FFF2-40B4-BE49-F238E27FC236}">
                  <a16:creationId xmlns:a16="http://schemas.microsoft.com/office/drawing/2014/main" id="{D30DD58A-FCAE-47BA-B79E-E0FE4C74C577}"/>
                </a:ext>
              </a:extLst>
            </p:cNvPr>
            <p:cNvSpPr/>
            <p:nvPr/>
          </p:nvSpPr>
          <p:spPr>
            <a:xfrm>
              <a:off x="729542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Βέλος: Διάσημα 9">
              <a:extLst>
                <a:ext uri="{FF2B5EF4-FFF2-40B4-BE49-F238E27FC236}">
                  <a16:creationId xmlns:a16="http://schemas.microsoft.com/office/drawing/2014/main" id="{13178C26-B53E-46AB-B86F-2B38B5AFF1B4}"/>
                </a:ext>
              </a:extLst>
            </p:cNvPr>
            <p:cNvSpPr/>
            <p:nvPr/>
          </p:nvSpPr>
          <p:spPr>
            <a:xfrm>
              <a:off x="7848503"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Βέλος: Διάσημα 10">
              <a:extLst>
                <a:ext uri="{FF2B5EF4-FFF2-40B4-BE49-F238E27FC236}">
                  <a16:creationId xmlns:a16="http://schemas.microsoft.com/office/drawing/2014/main" id="{0CF8BA4A-6951-4B0F-B17E-13685D9C1D15}"/>
                </a:ext>
              </a:extLst>
            </p:cNvPr>
            <p:cNvSpPr/>
            <p:nvPr/>
          </p:nvSpPr>
          <p:spPr>
            <a:xfrm>
              <a:off x="84020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Βέλος: Διάσημα 11">
              <a:extLst>
                <a:ext uri="{FF2B5EF4-FFF2-40B4-BE49-F238E27FC236}">
                  <a16:creationId xmlns:a16="http://schemas.microsoft.com/office/drawing/2014/main" id="{A3C46446-4A4B-479A-B4CB-717221DF2E7F}"/>
                </a:ext>
              </a:extLst>
            </p:cNvPr>
            <p:cNvSpPr/>
            <p:nvPr/>
          </p:nvSpPr>
          <p:spPr>
            <a:xfrm>
              <a:off x="8955102"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Βέλος: Διάσημα 12">
              <a:extLst>
                <a:ext uri="{FF2B5EF4-FFF2-40B4-BE49-F238E27FC236}">
                  <a16:creationId xmlns:a16="http://schemas.microsoft.com/office/drawing/2014/main" id="{C7817FD3-3672-4B4D-9416-764656A7571A}"/>
                </a:ext>
              </a:extLst>
            </p:cNvPr>
            <p:cNvSpPr/>
            <p:nvPr/>
          </p:nvSpPr>
          <p:spPr>
            <a:xfrm>
              <a:off x="9508621" y="2859875"/>
              <a:ext cx="920781" cy="728697"/>
            </a:xfrm>
            <a:prstGeom prst="chevron">
              <a:avLst>
                <a:gd name="adj" fmla="val 706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Ελεύθερη σχεδίαση: Σχήμα 13">
              <a:extLst>
                <a:ext uri="{FF2B5EF4-FFF2-40B4-BE49-F238E27FC236}">
                  <a16:creationId xmlns:a16="http://schemas.microsoft.com/office/drawing/2014/main" id="{4DCDC2DB-5C9F-419C-9FE4-48956F458C6D}"/>
                </a:ext>
              </a:extLst>
            </p:cNvPr>
            <p:cNvSpPr/>
            <p:nvPr/>
          </p:nvSpPr>
          <p:spPr>
            <a:xfrm>
              <a:off x="6188823" y="2932745"/>
              <a:ext cx="3986118" cy="582957"/>
            </a:xfrm>
            <a:custGeom>
              <a:avLst/>
              <a:gdLst>
                <a:gd name="connsiteX0" fmla="*/ 0 w 3986118"/>
                <a:gd name="connsiteY0" fmla="*/ 0 h 582957"/>
                <a:gd name="connsiteX1" fmla="*/ 3986118 w 3986118"/>
                <a:gd name="connsiteY1" fmla="*/ 0 h 582957"/>
                <a:gd name="connsiteX2" fmla="*/ 3986118 w 3986118"/>
                <a:gd name="connsiteY2" fmla="*/ 582957 h 582957"/>
                <a:gd name="connsiteX3" fmla="*/ 0 w 3986118"/>
                <a:gd name="connsiteY3" fmla="*/ 582957 h 582957"/>
                <a:gd name="connsiteX4" fmla="*/ 0 w 3986118"/>
                <a:gd name="connsiteY4" fmla="*/ 0 h 58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118" h="582957">
                  <a:moveTo>
                    <a:pt x="0" y="0"/>
                  </a:moveTo>
                  <a:lnTo>
                    <a:pt x="3986118" y="0"/>
                  </a:lnTo>
                  <a:lnTo>
                    <a:pt x="3986118" y="582957"/>
                  </a:lnTo>
                  <a:lnTo>
                    <a:pt x="0" y="58295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800100">
                <a:lnSpc>
                  <a:spcPct val="90000"/>
                </a:lnSpc>
                <a:spcBef>
                  <a:spcPct val="0"/>
                </a:spcBef>
                <a:spcAft>
                  <a:spcPct val="35000"/>
                </a:spcAft>
                <a:buNone/>
              </a:pPr>
              <a:r>
                <a:rPr lang="el-GR" sz="1800" kern="1200" dirty="0"/>
                <a:t>Αποστολή δεδομένων σε κοινή βάση δεδομένων </a:t>
              </a:r>
            </a:p>
          </p:txBody>
        </p:sp>
      </p:grpSp>
      <p:pic>
        <p:nvPicPr>
          <p:cNvPr id="47" name="Εικόνα 46">
            <a:extLst>
              <a:ext uri="{FF2B5EF4-FFF2-40B4-BE49-F238E27FC236}">
                <a16:creationId xmlns:a16="http://schemas.microsoft.com/office/drawing/2014/main" id="{5EC9E3FB-3EEC-4172-AA7D-93B89E9077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2506" y="3142636"/>
            <a:ext cx="2969061" cy="2325327"/>
          </a:xfrm>
          <a:prstGeom prst="rect">
            <a:avLst/>
          </a:prstGeom>
        </p:spPr>
      </p:pic>
      <p:sp>
        <p:nvSpPr>
          <p:cNvPr id="50" name="Οβάλ 49">
            <a:extLst>
              <a:ext uri="{FF2B5EF4-FFF2-40B4-BE49-F238E27FC236}">
                <a16:creationId xmlns:a16="http://schemas.microsoft.com/office/drawing/2014/main" id="{D00FA088-9B90-482D-9A24-E96406654C4E}"/>
              </a:ext>
            </a:extLst>
          </p:cNvPr>
          <p:cNvSpPr/>
          <p:nvPr/>
        </p:nvSpPr>
        <p:spPr>
          <a:xfrm>
            <a:off x="9594574" y="3604261"/>
            <a:ext cx="146104" cy="1461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51" name="Οβάλ 50">
            <a:extLst>
              <a:ext uri="{FF2B5EF4-FFF2-40B4-BE49-F238E27FC236}">
                <a16:creationId xmlns:a16="http://schemas.microsoft.com/office/drawing/2014/main" id="{1AF8D39F-072F-499E-9785-15AB3EDB704D}"/>
              </a:ext>
            </a:extLst>
          </p:cNvPr>
          <p:cNvSpPr/>
          <p:nvPr/>
        </p:nvSpPr>
        <p:spPr>
          <a:xfrm>
            <a:off x="10356575" y="3637392"/>
            <a:ext cx="146104" cy="1461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52" name="Οβάλ 51">
            <a:extLst>
              <a:ext uri="{FF2B5EF4-FFF2-40B4-BE49-F238E27FC236}">
                <a16:creationId xmlns:a16="http://schemas.microsoft.com/office/drawing/2014/main" id="{5C9DFE34-1783-41AF-8E34-AAA3B75EBB75}"/>
              </a:ext>
            </a:extLst>
          </p:cNvPr>
          <p:cNvSpPr/>
          <p:nvPr/>
        </p:nvSpPr>
        <p:spPr>
          <a:xfrm>
            <a:off x="9654209" y="4406019"/>
            <a:ext cx="146104" cy="1461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l-GR" dirty="0"/>
          </a:p>
        </p:txBody>
      </p:sp>
      <p:sp>
        <p:nvSpPr>
          <p:cNvPr id="53" name="Οβάλ 52">
            <a:extLst>
              <a:ext uri="{FF2B5EF4-FFF2-40B4-BE49-F238E27FC236}">
                <a16:creationId xmlns:a16="http://schemas.microsoft.com/office/drawing/2014/main" id="{45E1B173-BA76-4A18-9208-2206960C056A}"/>
              </a:ext>
            </a:extLst>
          </p:cNvPr>
          <p:cNvSpPr/>
          <p:nvPr/>
        </p:nvSpPr>
        <p:spPr>
          <a:xfrm>
            <a:off x="9786730" y="3875929"/>
            <a:ext cx="146104" cy="14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54" name="Οβάλ 53">
            <a:extLst>
              <a:ext uri="{FF2B5EF4-FFF2-40B4-BE49-F238E27FC236}">
                <a16:creationId xmlns:a16="http://schemas.microsoft.com/office/drawing/2014/main" id="{56978774-81CF-4288-A4C8-BE66C0BC7093}"/>
              </a:ext>
            </a:extLst>
          </p:cNvPr>
          <p:cNvSpPr/>
          <p:nvPr/>
        </p:nvSpPr>
        <p:spPr>
          <a:xfrm>
            <a:off x="10296939" y="4107842"/>
            <a:ext cx="146104" cy="14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55" name="Οβάλ 54">
            <a:extLst>
              <a:ext uri="{FF2B5EF4-FFF2-40B4-BE49-F238E27FC236}">
                <a16:creationId xmlns:a16="http://schemas.microsoft.com/office/drawing/2014/main" id="{A32C20A1-6B5D-4D07-B0BB-FD310CB9D399}"/>
              </a:ext>
            </a:extLst>
          </p:cNvPr>
          <p:cNvSpPr/>
          <p:nvPr/>
        </p:nvSpPr>
        <p:spPr>
          <a:xfrm>
            <a:off x="10926418" y="3650641"/>
            <a:ext cx="146104" cy="1461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25384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0" grpId="0" animBg="1"/>
      <p:bldP spid="51" grpId="0" animBg="1"/>
      <p:bldP spid="52" grpId="0" animBg="1"/>
      <p:bldP spid="53" grpId="0" animBg="1"/>
      <p:bldP spid="54" grpId="0" animBg="1"/>
      <p:bldP spid="5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Αξιομνημόνευτο">
  <a:themeElements>
    <a:clrScheme name="Αξιομνημόνευτο">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Αξιομνημόνευτο">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Αξιομνημόνευτο">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emplate>Αξιομνημόνευτο</Template>
  <TotalTime>340</TotalTime>
  <Words>420</Words>
  <Application>Microsoft Office PowerPoint</Application>
  <PresentationFormat>Ευρεία οθόνη</PresentationFormat>
  <Paragraphs>77</Paragraphs>
  <Slides>13</Slides>
  <Notes>0</Notes>
  <HiddenSlides>0</HiddenSlides>
  <MMClips>0</MMClips>
  <ScaleCrop>false</ScaleCrop>
  <HeadingPairs>
    <vt:vector size="6" baseType="variant">
      <vt:variant>
        <vt:lpstr>Γραμματοσειρές που χρησιμοποιούνται</vt:lpstr>
      </vt:variant>
      <vt:variant>
        <vt:i4>2</vt:i4>
      </vt:variant>
      <vt:variant>
        <vt:lpstr>Θέμα</vt:lpstr>
      </vt:variant>
      <vt:variant>
        <vt:i4>1</vt:i4>
      </vt:variant>
      <vt:variant>
        <vt:lpstr>Τίτλοι διαφανειών</vt:lpstr>
      </vt:variant>
      <vt:variant>
        <vt:i4>13</vt:i4>
      </vt:variant>
    </vt:vector>
  </HeadingPairs>
  <TitlesOfParts>
    <vt:vector size="16" baseType="lpstr">
      <vt:lpstr>Century Gothic</vt:lpstr>
      <vt:lpstr>Wingdings 2</vt:lpstr>
      <vt:lpstr>Αξιομνημόνευτο</vt:lpstr>
      <vt:lpstr>Smart Bin!</vt:lpstr>
      <vt:lpstr>Πρόβλημα</vt:lpstr>
      <vt:lpstr>Διαχείριση</vt:lpstr>
      <vt:lpstr>Κεντρική ιδέα</vt:lpstr>
      <vt:lpstr>Ανάλυση ιδέας</vt:lpstr>
      <vt:lpstr>Βασικές λειτουργίες συσκευής</vt:lpstr>
      <vt:lpstr>Συλλογή δεδομένων</vt:lpstr>
      <vt:lpstr>Έλεγχος καλύμματος κάδου</vt:lpstr>
      <vt:lpstr>Αποστολή δεδομένων</vt:lpstr>
      <vt:lpstr>Ενδεικτικό κόστος κατασκευής</vt:lpstr>
      <vt:lpstr>Επεκτάσεις </vt:lpstr>
      <vt:lpstr>Σκοπός</vt:lpstr>
      <vt:lpstr>Πλεονεκτήματα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COSMOTE Hackathon 2018</dc:title>
  <dc:creator>Theodore Kitsos</dc:creator>
  <cp:lastModifiedBy>Theo</cp:lastModifiedBy>
  <cp:revision>21</cp:revision>
  <dcterms:created xsi:type="dcterms:W3CDTF">2018-04-26T15:11:03Z</dcterms:created>
  <dcterms:modified xsi:type="dcterms:W3CDTF">2018-05-02T17:43:29Z</dcterms:modified>
</cp:coreProperties>
</file>